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j5CB+r/5CgQfMb7mxj44n6i0Yb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CA0D17-17E1-473F-9251-626A73E0EFE8}">
  <a:tblStyle styleId="{D3CA0D17-17E1-473F-9251-626A73E0EF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4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914400" y="1223964"/>
            <a:ext cx="10941051" cy="4872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❑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 rot="5400000">
            <a:off x="3948907" y="-1810543"/>
            <a:ext cx="4872037" cy="10941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❑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 rot="5400000">
            <a:off x="7478185" y="1718734"/>
            <a:ext cx="6019800" cy="2734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 rot="5400000">
            <a:off x="1906058" y="-915458"/>
            <a:ext cx="6019800" cy="8003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❑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，文字及物件" type="txAndObj">
  <p:cSld name="TEXT_AND_OBJEC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914400" y="1223964"/>
            <a:ext cx="5367867" cy="4872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❑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body" idx="2"/>
          </p:nvPr>
        </p:nvSpPr>
        <p:spPr>
          <a:xfrm>
            <a:off x="6485467" y="1223964"/>
            <a:ext cx="5369984" cy="4872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❑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/>
          <p:nvPr/>
        </p:nvSpPr>
        <p:spPr>
          <a:xfrm>
            <a:off x="0" y="6477000"/>
            <a:ext cx="12192000" cy="381000"/>
          </a:xfrm>
          <a:prstGeom prst="rect">
            <a:avLst/>
          </a:prstGeom>
          <a:gradFill>
            <a:gsLst>
              <a:gs pos="0">
                <a:srgbClr val="000080"/>
              </a:gs>
              <a:gs pos="100000">
                <a:srgbClr val="C2C2E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8" name="Google Shape;28;p10"/>
          <p:cNvGrpSpPr/>
          <p:nvPr/>
        </p:nvGrpSpPr>
        <p:grpSpPr>
          <a:xfrm>
            <a:off x="-48684" y="1"/>
            <a:ext cx="3069168" cy="836613"/>
            <a:chOff x="0" y="0"/>
            <a:chExt cx="1392" cy="480"/>
          </a:xfrm>
        </p:grpSpPr>
        <p:sp>
          <p:nvSpPr>
            <p:cNvPr id="29" name="Google Shape;29;p10"/>
            <p:cNvSpPr/>
            <p:nvPr/>
          </p:nvSpPr>
          <p:spPr>
            <a:xfrm>
              <a:off x="0" y="0"/>
              <a:ext cx="1144" cy="480"/>
            </a:xfrm>
            <a:custGeom>
              <a:avLst/>
              <a:gdLst/>
              <a:ahLst/>
              <a:cxnLst/>
              <a:rect l="l" t="t" r="r" b="b"/>
              <a:pathLst>
                <a:path w="1135" h="445" extrusionOk="0">
                  <a:moveTo>
                    <a:pt x="0" y="0"/>
                  </a:moveTo>
                  <a:lnTo>
                    <a:pt x="1135" y="0"/>
                  </a:lnTo>
                  <a:lnTo>
                    <a:pt x="862" y="445"/>
                  </a:lnTo>
                  <a:lnTo>
                    <a:pt x="0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" name="Google Shape;30;p10"/>
            <p:cNvSpPr/>
            <p:nvPr/>
          </p:nvSpPr>
          <p:spPr>
            <a:xfrm>
              <a:off x="122" y="211"/>
              <a:ext cx="168" cy="151"/>
            </a:xfrm>
            <a:custGeom>
              <a:avLst/>
              <a:gdLst/>
              <a:ahLst/>
              <a:cxnLst/>
              <a:rect l="l" t="t" r="r" b="b"/>
              <a:pathLst>
                <a:path w="168" h="151" extrusionOk="0">
                  <a:moveTo>
                    <a:pt x="31" y="85"/>
                  </a:moveTo>
                  <a:lnTo>
                    <a:pt x="31" y="151"/>
                  </a:lnTo>
                  <a:lnTo>
                    <a:pt x="48" y="151"/>
                  </a:lnTo>
                  <a:lnTo>
                    <a:pt x="48" y="83"/>
                  </a:lnTo>
                  <a:lnTo>
                    <a:pt x="58" y="81"/>
                  </a:lnTo>
                  <a:lnTo>
                    <a:pt x="58" y="83"/>
                  </a:lnTo>
                  <a:lnTo>
                    <a:pt x="58" y="85"/>
                  </a:lnTo>
                  <a:lnTo>
                    <a:pt x="60" y="87"/>
                  </a:lnTo>
                  <a:lnTo>
                    <a:pt x="60" y="89"/>
                  </a:lnTo>
                  <a:lnTo>
                    <a:pt x="75" y="85"/>
                  </a:lnTo>
                  <a:lnTo>
                    <a:pt x="75" y="83"/>
                  </a:lnTo>
                  <a:lnTo>
                    <a:pt x="75" y="81"/>
                  </a:lnTo>
                  <a:lnTo>
                    <a:pt x="73" y="81"/>
                  </a:lnTo>
                  <a:lnTo>
                    <a:pt x="73" y="79"/>
                  </a:lnTo>
                  <a:lnTo>
                    <a:pt x="73" y="77"/>
                  </a:lnTo>
                  <a:lnTo>
                    <a:pt x="73" y="75"/>
                  </a:lnTo>
                  <a:lnTo>
                    <a:pt x="71" y="75"/>
                  </a:lnTo>
                  <a:lnTo>
                    <a:pt x="71" y="74"/>
                  </a:lnTo>
                  <a:lnTo>
                    <a:pt x="71" y="72"/>
                  </a:lnTo>
                  <a:lnTo>
                    <a:pt x="69" y="70"/>
                  </a:lnTo>
                  <a:lnTo>
                    <a:pt x="69" y="68"/>
                  </a:lnTo>
                  <a:lnTo>
                    <a:pt x="69" y="66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6"/>
                  </a:lnTo>
                  <a:lnTo>
                    <a:pt x="62" y="55"/>
                  </a:lnTo>
                  <a:lnTo>
                    <a:pt x="62" y="53"/>
                  </a:lnTo>
                  <a:lnTo>
                    <a:pt x="48" y="58"/>
                  </a:lnTo>
                  <a:lnTo>
                    <a:pt x="48" y="60"/>
                  </a:lnTo>
                  <a:lnTo>
                    <a:pt x="50" y="60"/>
                  </a:lnTo>
                  <a:lnTo>
                    <a:pt x="50" y="62"/>
                  </a:lnTo>
                  <a:lnTo>
                    <a:pt x="50" y="64"/>
                  </a:lnTo>
                  <a:lnTo>
                    <a:pt x="52" y="66"/>
                  </a:lnTo>
                  <a:lnTo>
                    <a:pt x="33" y="68"/>
                  </a:lnTo>
                  <a:lnTo>
                    <a:pt x="35" y="66"/>
                  </a:lnTo>
                  <a:lnTo>
                    <a:pt x="37" y="64"/>
                  </a:lnTo>
                  <a:lnTo>
                    <a:pt x="40" y="62"/>
                  </a:lnTo>
                  <a:lnTo>
                    <a:pt x="42" y="60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5"/>
                  </a:lnTo>
                  <a:lnTo>
                    <a:pt x="46" y="53"/>
                  </a:lnTo>
                  <a:lnTo>
                    <a:pt x="48" y="53"/>
                  </a:lnTo>
                  <a:lnTo>
                    <a:pt x="48" y="51"/>
                  </a:lnTo>
                  <a:lnTo>
                    <a:pt x="50" y="49"/>
                  </a:lnTo>
                  <a:lnTo>
                    <a:pt x="50" y="47"/>
                  </a:lnTo>
                  <a:lnTo>
                    <a:pt x="52" y="45"/>
                  </a:lnTo>
                  <a:lnTo>
                    <a:pt x="52" y="43"/>
                  </a:lnTo>
                  <a:lnTo>
                    <a:pt x="54" y="41"/>
                  </a:lnTo>
                  <a:lnTo>
                    <a:pt x="54" y="39"/>
                  </a:lnTo>
                  <a:lnTo>
                    <a:pt x="56" y="39"/>
                  </a:lnTo>
                  <a:lnTo>
                    <a:pt x="56" y="38"/>
                  </a:lnTo>
                  <a:lnTo>
                    <a:pt x="56" y="36"/>
                  </a:lnTo>
                  <a:lnTo>
                    <a:pt x="58" y="34"/>
                  </a:lnTo>
                  <a:lnTo>
                    <a:pt x="58" y="32"/>
                  </a:lnTo>
                  <a:lnTo>
                    <a:pt x="60" y="30"/>
                  </a:lnTo>
                  <a:lnTo>
                    <a:pt x="60" y="28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2" y="30"/>
                  </a:lnTo>
                  <a:lnTo>
                    <a:pt x="42" y="32"/>
                  </a:lnTo>
                  <a:lnTo>
                    <a:pt x="40" y="34"/>
                  </a:lnTo>
                  <a:lnTo>
                    <a:pt x="40" y="36"/>
                  </a:lnTo>
                  <a:lnTo>
                    <a:pt x="37" y="38"/>
                  </a:lnTo>
                  <a:lnTo>
                    <a:pt x="37" y="39"/>
                  </a:lnTo>
                  <a:lnTo>
                    <a:pt x="35" y="41"/>
                  </a:lnTo>
                  <a:lnTo>
                    <a:pt x="35" y="39"/>
                  </a:lnTo>
                  <a:lnTo>
                    <a:pt x="33" y="39"/>
                  </a:lnTo>
                  <a:lnTo>
                    <a:pt x="33" y="38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6"/>
                  </a:lnTo>
                  <a:lnTo>
                    <a:pt x="27" y="36"/>
                  </a:lnTo>
                  <a:lnTo>
                    <a:pt x="29" y="34"/>
                  </a:lnTo>
                  <a:lnTo>
                    <a:pt x="29" y="32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1" y="28"/>
                  </a:lnTo>
                  <a:lnTo>
                    <a:pt x="33" y="28"/>
                  </a:lnTo>
                  <a:lnTo>
                    <a:pt x="33" y="26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7" y="20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4" y="9"/>
                  </a:lnTo>
                  <a:lnTo>
                    <a:pt x="44" y="7"/>
                  </a:lnTo>
                  <a:lnTo>
                    <a:pt x="29" y="0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7" y="3"/>
                  </a:lnTo>
                  <a:lnTo>
                    <a:pt x="27" y="5"/>
                  </a:lnTo>
                  <a:lnTo>
                    <a:pt x="25" y="7"/>
                  </a:lnTo>
                  <a:lnTo>
                    <a:pt x="25" y="9"/>
                  </a:lnTo>
                  <a:lnTo>
                    <a:pt x="23" y="11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1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19" y="19"/>
                  </a:lnTo>
                  <a:lnTo>
                    <a:pt x="19" y="20"/>
                  </a:lnTo>
                  <a:lnTo>
                    <a:pt x="19" y="22"/>
                  </a:lnTo>
                  <a:lnTo>
                    <a:pt x="17" y="22"/>
                  </a:lnTo>
                  <a:lnTo>
                    <a:pt x="17" y="24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13" y="24"/>
                  </a:lnTo>
                  <a:lnTo>
                    <a:pt x="11" y="24"/>
                  </a:lnTo>
                  <a:lnTo>
                    <a:pt x="8" y="24"/>
                  </a:lnTo>
                  <a:lnTo>
                    <a:pt x="8" y="22"/>
                  </a:lnTo>
                  <a:lnTo>
                    <a:pt x="0" y="38"/>
                  </a:lnTo>
                  <a:lnTo>
                    <a:pt x="2" y="38"/>
                  </a:lnTo>
                  <a:lnTo>
                    <a:pt x="4" y="38"/>
                  </a:lnTo>
                  <a:lnTo>
                    <a:pt x="4" y="39"/>
                  </a:lnTo>
                  <a:lnTo>
                    <a:pt x="6" y="39"/>
                  </a:lnTo>
                  <a:lnTo>
                    <a:pt x="8" y="41"/>
                  </a:lnTo>
                  <a:lnTo>
                    <a:pt x="11" y="41"/>
                  </a:lnTo>
                  <a:lnTo>
                    <a:pt x="11" y="43"/>
                  </a:lnTo>
                  <a:lnTo>
                    <a:pt x="13" y="43"/>
                  </a:lnTo>
                  <a:lnTo>
                    <a:pt x="15" y="43"/>
                  </a:lnTo>
                  <a:lnTo>
                    <a:pt x="15" y="45"/>
                  </a:lnTo>
                  <a:lnTo>
                    <a:pt x="17" y="45"/>
                  </a:lnTo>
                  <a:lnTo>
                    <a:pt x="17" y="47"/>
                  </a:lnTo>
                  <a:lnTo>
                    <a:pt x="19" y="47"/>
                  </a:lnTo>
                  <a:lnTo>
                    <a:pt x="19" y="49"/>
                  </a:lnTo>
                  <a:lnTo>
                    <a:pt x="21" y="49"/>
                  </a:lnTo>
                  <a:lnTo>
                    <a:pt x="23" y="51"/>
                  </a:lnTo>
                  <a:lnTo>
                    <a:pt x="25" y="53"/>
                  </a:lnTo>
                  <a:lnTo>
                    <a:pt x="27" y="53"/>
                  </a:lnTo>
                  <a:lnTo>
                    <a:pt x="27" y="55"/>
                  </a:lnTo>
                  <a:lnTo>
                    <a:pt x="25" y="56"/>
                  </a:lnTo>
                  <a:lnTo>
                    <a:pt x="25" y="58"/>
                  </a:lnTo>
                  <a:lnTo>
                    <a:pt x="23" y="58"/>
                  </a:lnTo>
                  <a:lnTo>
                    <a:pt x="23" y="60"/>
                  </a:lnTo>
                  <a:lnTo>
                    <a:pt x="21" y="60"/>
                  </a:lnTo>
                  <a:lnTo>
                    <a:pt x="21" y="62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7" y="68"/>
                  </a:lnTo>
                  <a:lnTo>
                    <a:pt x="15" y="68"/>
                  </a:lnTo>
                  <a:lnTo>
                    <a:pt x="15" y="70"/>
                  </a:lnTo>
                  <a:lnTo>
                    <a:pt x="13" y="70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4"/>
                  </a:lnTo>
                  <a:lnTo>
                    <a:pt x="2" y="75"/>
                  </a:lnTo>
                  <a:lnTo>
                    <a:pt x="2" y="77"/>
                  </a:lnTo>
                  <a:lnTo>
                    <a:pt x="2" y="79"/>
                  </a:lnTo>
                  <a:lnTo>
                    <a:pt x="4" y="79"/>
                  </a:lnTo>
                  <a:lnTo>
                    <a:pt x="4" y="81"/>
                  </a:lnTo>
                  <a:lnTo>
                    <a:pt x="4" y="83"/>
                  </a:lnTo>
                  <a:lnTo>
                    <a:pt x="4" y="85"/>
                  </a:lnTo>
                  <a:lnTo>
                    <a:pt x="4" y="87"/>
                  </a:lnTo>
                  <a:lnTo>
                    <a:pt x="31" y="85"/>
                  </a:lnTo>
                  <a:close/>
                  <a:moveTo>
                    <a:pt x="13" y="93"/>
                  </a:moveTo>
                  <a:lnTo>
                    <a:pt x="11" y="94"/>
                  </a:lnTo>
                  <a:lnTo>
                    <a:pt x="11" y="96"/>
                  </a:lnTo>
                  <a:lnTo>
                    <a:pt x="11" y="98"/>
                  </a:lnTo>
                  <a:lnTo>
                    <a:pt x="11" y="100"/>
                  </a:lnTo>
                  <a:lnTo>
                    <a:pt x="11" y="102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08"/>
                  </a:lnTo>
                  <a:lnTo>
                    <a:pt x="8" y="110"/>
                  </a:lnTo>
                  <a:lnTo>
                    <a:pt x="8" y="112"/>
                  </a:lnTo>
                  <a:lnTo>
                    <a:pt x="8" y="113"/>
                  </a:lnTo>
                  <a:lnTo>
                    <a:pt x="8" y="115"/>
                  </a:lnTo>
                  <a:lnTo>
                    <a:pt x="8" y="117"/>
                  </a:lnTo>
                  <a:lnTo>
                    <a:pt x="6" y="119"/>
                  </a:lnTo>
                  <a:lnTo>
                    <a:pt x="6" y="121"/>
                  </a:lnTo>
                  <a:lnTo>
                    <a:pt x="6" y="123"/>
                  </a:lnTo>
                  <a:lnTo>
                    <a:pt x="6" y="125"/>
                  </a:lnTo>
                  <a:lnTo>
                    <a:pt x="4" y="127"/>
                  </a:lnTo>
                  <a:lnTo>
                    <a:pt x="4" y="129"/>
                  </a:lnTo>
                  <a:lnTo>
                    <a:pt x="4" y="130"/>
                  </a:lnTo>
                  <a:lnTo>
                    <a:pt x="4" y="132"/>
                  </a:lnTo>
                  <a:lnTo>
                    <a:pt x="2" y="134"/>
                  </a:lnTo>
                  <a:lnTo>
                    <a:pt x="2" y="136"/>
                  </a:lnTo>
                  <a:lnTo>
                    <a:pt x="2" y="138"/>
                  </a:lnTo>
                  <a:lnTo>
                    <a:pt x="0" y="140"/>
                  </a:lnTo>
                  <a:lnTo>
                    <a:pt x="17" y="144"/>
                  </a:lnTo>
                  <a:lnTo>
                    <a:pt x="17" y="142"/>
                  </a:lnTo>
                  <a:lnTo>
                    <a:pt x="17" y="140"/>
                  </a:lnTo>
                  <a:lnTo>
                    <a:pt x="17" y="138"/>
                  </a:lnTo>
                  <a:lnTo>
                    <a:pt x="19" y="138"/>
                  </a:lnTo>
                  <a:lnTo>
                    <a:pt x="19" y="136"/>
                  </a:lnTo>
                  <a:lnTo>
                    <a:pt x="19" y="134"/>
                  </a:lnTo>
                  <a:lnTo>
                    <a:pt x="19" y="132"/>
                  </a:lnTo>
                  <a:lnTo>
                    <a:pt x="21" y="130"/>
                  </a:lnTo>
                  <a:lnTo>
                    <a:pt x="21" y="129"/>
                  </a:lnTo>
                  <a:lnTo>
                    <a:pt x="21" y="127"/>
                  </a:lnTo>
                  <a:lnTo>
                    <a:pt x="21" y="125"/>
                  </a:lnTo>
                  <a:lnTo>
                    <a:pt x="23" y="123"/>
                  </a:lnTo>
                  <a:lnTo>
                    <a:pt x="23" y="121"/>
                  </a:lnTo>
                  <a:lnTo>
                    <a:pt x="23" y="119"/>
                  </a:lnTo>
                  <a:lnTo>
                    <a:pt x="23" y="117"/>
                  </a:lnTo>
                  <a:lnTo>
                    <a:pt x="23" y="115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5" y="110"/>
                  </a:lnTo>
                  <a:lnTo>
                    <a:pt x="25" y="108"/>
                  </a:lnTo>
                  <a:lnTo>
                    <a:pt x="25" y="106"/>
                  </a:lnTo>
                  <a:lnTo>
                    <a:pt x="25" y="104"/>
                  </a:lnTo>
                  <a:lnTo>
                    <a:pt x="25" y="102"/>
                  </a:lnTo>
                  <a:lnTo>
                    <a:pt x="27" y="102"/>
                  </a:lnTo>
                  <a:lnTo>
                    <a:pt x="27" y="100"/>
                  </a:lnTo>
                  <a:lnTo>
                    <a:pt x="27" y="98"/>
                  </a:lnTo>
                  <a:lnTo>
                    <a:pt x="27" y="96"/>
                  </a:lnTo>
                  <a:lnTo>
                    <a:pt x="13" y="93"/>
                  </a:lnTo>
                  <a:close/>
                  <a:moveTo>
                    <a:pt x="66" y="93"/>
                  </a:moveTo>
                  <a:lnTo>
                    <a:pt x="50" y="96"/>
                  </a:lnTo>
                  <a:lnTo>
                    <a:pt x="56" y="132"/>
                  </a:lnTo>
                  <a:lnTo>
                    <a:pt x="71" y="129"/>
                  </a:lnTo>
                  <a:lnTo>
                    <a:pt x="66" y="93"/>
                  </a:lnTo>
                  <a:close/>
                  <a:moveTo>
                    <a:pt x="69" y="5"/>
                  </a:moveTo>
                  <a:lnTo>
                    <a:pt x="69" y="20"/>
                  </a:lnTo>
                  <a:lnTo>
                    <a:pt x="166" y="20"/>
                  </a:lnTo>
                  <a:lnTo>
                    <a:pt x="166" y="5"/>
                  </a:lnTo>
                  <a:lnTo>
                    <a:pt x="69" y="5"/>
                  </a:lnTo>
                  <a:close/>
                  <a:moveTo>
                    <a:pt x="83" y="22"/>
                  </a:moveTo>
                  <a:lnTo>
                    <a:pt x="83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81" y="30"/>
                  </a:lnTo>
                  <a:lnTo>
                    <a:pt x="79" y="30"/>
                  </a:lnTo>
                  <a:lnTo>
                    <a:pt x="79" y="32"/>
                  </a:lnTo>
                  <a:lnTo>
                    <a:pt x="79" y="34"/>
                  </a:lnTo>
                  <a:lnTo>
                    <a:pt x="77" y="34"/>
                  </a:lnTo>
                  <a:lnTo>
                    <a:pt x="77" y="36"/>
                  </a:lnTo>
                  <a:lnTo>
                    <a:pt x="77" y="38"/>
                  </a:lnTo>
                  <a:lnTo>
                    <a:pt x="75" y="39"/>
                  </a:lnTo>
                  <a:lnTo>
                    <a:pt x="75" y="41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3" y="45"/>
                  </a:lnTo>
                  <a:lnTo>
                    <a:pt x="71" y="45"/>
                  </a:lnTo>
                  <a:lnTo>
                    <a:pt x="71" y="47"/>
                  </a:lnTo>
                  <a:lnTo>
                    <a:pt x="69" y="47"/>
                  </a:lnTo>
                  <a:lnTo>
                    <a:pt x="69" y="49"/>
                  </a:lnTo>
                  <a:lnTo>
                    <a:pt x="69" y="51"/>
                  </a:lnTo>
                  <a:lnTo>
                    <a:pt x="66" y="51"/>
                  </a:lnTo>
                  <a:lnTo>
                    <a:pt x="66" y="53"/>
                  </a:lnTo>
                  <a:lnTo>
                    <a:pt x="66" y="55"/>
                  </a:lnTo>
                  <a:lnTo>
                    <a:pt x="66" y="56"/>
                  </a:lnTo>
                  <a:lnTo>
                    <a:pt x="69" y="56"/>
                  </a:lnTo>
                  <a:lnTo>
                    <a:pt x="69" y="58"/>
                  </a:lnTo>
                  <a:lnTo>
                    <a:pt x="71" y="60"/>
                  </a:lnTo>
                  <a:lnTo>
                    <a:pt x="71" y="62"/>
                  </a:lnTo>
                  <a:lnTo>
                    <a:pt x="73" y="62"/>
                  </a:lnTo>
                  <a:lnTo>
                    <a:pt x="73" y="64"/>
                  </a:lnTo>
                  <a:lnTo>
                    <a:pt x="75" y="66"/>
                  </a:lnTo>
                  <a:lnTo>
                    <a:pt x="75" y="68"/>
                  </a:lnTo>
                  <a:lnTo>
                    <a:pt x="77" y="68"/>
                  </a:lnTo>
                  <a:lnTo>
                    <a:pt x="77" y="70"/>
                  </a:lnTo>
                  <a:lnTo>
                    <a:pt x="79" y="72"/>
                  </a:lnTo>
                  <a:lnTo>
                    <a:pt x="79" y="74"/>
                  </a:lnTo>
                  <a:lnTo>
                    <a:pt x="81" y="75"/>
                  </a:lnTo>
                  <a:lnTo>
                    <a:pt x="81" y="77"/>
                  </a:lnTo>
                  <a:lnTo>
                    <a:pt x="83" y="77"/>
                  </a:lnTo>
                  <a:lnTo>
                    <a:pt x="83" y="79"/>
                  </a:lnTo>
                  <a:lnTo>
                    <a:pt x="83" y="81"/>
                  </a:lnTo>
                  <a:lnTo>
                    <a:pt x="85" y="81"/>
                  </a:lnTo>
                  <a:lnTo>
                    <a:pt x="85" y="83"/>
                  </a:lnTo>
                  <a:lnTo>
                    <a:pt x="85" y="85"/>
                  </a:lnTo>
                  <a:lnTo>
                    <a:pt x="100" y="75"/>
                  </a:lnTo>
                  <a:lnTo>
                    <a:pt x="100" y="74"/>
                  </a:lnTo>
                  <a:lnTo>
                    <a:pt x="98" y="72"/>
                  </a:lnTo>
                  <a:lnTo>
                    <a:pt x="98" y="70"/>
                  </a:lnTo>
                  <a:lnTo>
                    <a:pt x="95" y="70"/>
                  </a:lnTo>
                  <a:lnTo>
                    <a:pt x="95" y="68"/>
                  </a:lnTo>
                  <a:lnTo>
                    <a:pt x="93" y="66"/>
                  </a:lnTo>
                  <a:lnTo>
                    <a:pt x="93" y="64"/>
                  </a:lnTo>
                  <a:lnTo>
                    <a:pt x="91" y="64"/>
                  </a:lnTo>
                  <a:lnTo>
                    <a:pt x="91" y="62"/>
                  </a:lnTo>
                  <a:lnTo>
                    <a:pt x="89" y="60"/>
                  </a:lnTo>
                  <a:lnTo>
                    <a:pt x="89" y="58"/>
                  </a:lnTo>
                  <a:lnTo>
                    <a:pt x="87" y="58"/>
                  </a:lnTo>
                  <a:lnTo>
                    <a:pt x="87" y="56"/>
                  </a:lnTo>
                  <a:lnTo>
                    <a:pt x="85" y="56"/>
                  </a:lnTo>
                  <a:lnTo>
                    <a:pt x="85" y="55"/>
                  </a:lnTo>
                  <a:lnTo>
                    <a:pt x="83" y="55"/>
                  </a:lnTo>
                  <a:lnTo>
                    <a:pt x="83" y="53"/>
                  </a:lnTo>
                  <a:lnTo>
                    <a:pt x="85" y="53"/>
                  </a:lnTo>
                  <a:lnTo>
                    <a:pt x="85" y="51"/>
                  </a:lnTo>
                  <a:lnTo>
                    <a:pt x="87" y="51"/>
                  </a:lnTo>
                  <a:lnTo>
                    <a:pt x="87" y="49"/>
                  </a:lnTo>
                  <a:lnTo>
                    <a:pt x="87" y="47"/>
                  </a:lnTo>
                  <a:lnTo>
                    <a:pt x="89" y="47"/>
                  </a:lnTo>
                  <a:lnTo>
                    <a:pt x="89" y="45"/>
                  </a:lnTo>
                  <a:lnTo>
                    <a:pt x="91" y="43"/>
                  </a:lnTo>
                  <a:lnTo>
                    <a:pt x="91" y="41"/>
                  </a:lnTo>
                  <a:lnTo>
                    <a:pt x="93" y="39"/>
                  </a:lnTo>
                  <a:lnTo>
                    <a:pt x="93" y="38"/>
                  </a:lnTo>
                  <a:lnTo>
                    <a:pt x="95" y="38"/>
                  </a:lnTo>
                  <a:lnTo>
                    <a:pt x="95" y="36"/>
                  </a:lnTo>
                  <a:lnTo>
                    <a:pt x="95" y="34"/>
                  </a:lnTo>
                  <a:lnTo>
                    <a:pt x="98" y="34"/>
                  </a:lnTo>
                  <a:lnTo>
                    <a:pt x="98" y="32"/>
                  </a:lnTo>
                  <a:lnTo>
                    <a:pt x="98" y="30"/>
                  </a:lnTo>
                  <a:lnTo>
                    <a:pt x="100" y="30"/>
                  </a:lnTo>
                  <a:lnTo>
                    <a:pt x="100" y="28"/>
                  </a:lnTo>
                  <a:lnTo>
                    <a:pt x="83" y="22"/>
                  </a:lnTo>
                  <a:close/>
                  <a:moveTo>
                    <a:pt x="118" y="20"/>
                  </a:moveTo>
                  <a:lnTo>
                    <a:pt x="118" y="22"/>
                  </a:lnTo>
                  <a:lnTo>
                    <a:pt x="118" y="24"/>
                  </a:lnTo>
                  <a:lnTo>
                    <a:pt x="116" y="26"/>
                  </a:lnTo>
                  <a:lnTo>
                    <a:pt x="116" y="28"/>
                  </a:lnTo>
                  <a:lnTo>
                    <a:pt x="114" y="30"/>
                  </a:lnTo>
                  <a:lnTo>
                    <a:pt x="114" y="32"/>
                  </a:lnTo>
                  <a:lnTo>
                    <a:pt x="112" y="32"/>
                  </a:lnTo>
                  <a:lnTo>
                    <a:pt x="112" y="34"/>
                  </a:lnTo>
                  <a:lnTo>
                    <a:pt x="112" y="36"/>
                  </a:lnTo>
                  <a:lnTo>
                    <a:pt x="110" y="36"/>
                  </a:lnTo>
                  <a:lnTo>
                    <a:pt x="110" y="38"/>
                  </a:lnTo>
                  <a:lnTo>
                    <a:pt x="108" y="39"/>
                  </a:lnTo>
                  <a:lnTo>
                    <a:pt x="108" y="41"/>
                  </a:lnTo>
                  <a:lnTo>
                    <a:pt x="106" y="41"/>
                  </a:lnTo>
                  <a:lnTo>
                    <a:pt x="106" y="43"/>
                  </a:lnTo>
                  <a:lnTo>
                    <a:pt x="104" y="43"/>
                  </a:lnTo>
                  <a:lnTo>
                    <a:pt x="104" y="45"/>
                  </a:lnTo>
                  <a:lnTo>
                    <a:pt x="102" y="47"/>
                  </a:lnTo>
                  <a:lnTo>
                    <a:pt x="100" y="49"/>
                  </a:lnTo>
                  <a:lnTo>
                    <a:pt x="100" y="51"/>
                  </a:lnTo>
                  <a:lnTo>
                    <a:pt x="98" y="51"/>
                  </a:lnTo>
                  <a:lnTo>
                    <a:pt x="98" y="53"/>
                  </a:lnTo>
                  <a:lnTo>
                    <a:pt x="100" y="53"/>
                  </a:lnTo>
                  <a:lnTo>
                    <a:pt x="100" y="55"/>
                  </a:lnTo>
                  <a:lnTo>
                    <a:pt x="100" y="56"/>
                  </a:lnTo>
                  <a:lnTo>
                    <a:pt x="102" y="56"/>
                  </a:lnTo>
                  <a:lnTo>
                    <a:pt x="102" y="58"/>
                  </a:lnTo>
                  <a:lnTo>
                    <a:pt x="104" y="58"/>
                  </a:lnTo>
                  <a:lnTo>
                    <a:pt x="104" y="60"/>
                  </a:lnTo>
                  <a:lnTo>
                    <a:pt x="106" y="60"/>
                  </a:lnTo>
                  <a:lnTo>
                    <a:pt x="106" y="62"/>
                  </a:lnTo>
                  <a:lnTo>
                    <a:pt x="106" y="64"/>
                  </a:lnTo>
                  <a:lnTo>
                    <a:pt x="108" y="64"/>
                  </a:lnTo>
                  <a:lnTo>
                    <a:pt x="108" y="66"/>
                  </a:lnTo>
                  <a:lnTo>
                    <a:pt x="110" y="66"/>
                  </a:lnTo>
                  <a:lnTo>
                    <a:pt x="110" y="68"/>
                  </a:lnTo>
                  <a:lnTo>
                    <a:pt x="112" y="70"/>
                  </a:lnTo>
                  <a:lnTo>
                    <a:pt x="112" y="72"/>
                  </a:lnTo>
                  <a:lnTo>
                    <a:pt x="114" y="74"/>
                  </a:lnTo>
                  <a:lnTo>
                    <a:pt x="116" y="75"/>
                  </a:lnTo>
                  <a:lnTo>
                    <a:pt x="116" y="77"/>
                  </a:lnTo>
                  <a:lnTo>
                    <a:pt x="118" y="79"/>
                  </a:lnTo>
                  <a:lnTo>
                    <a:pt x="118" y="81"/>
                  </a:lnTo>
                  <a:lnTo>
                    <a:pt x="120" y="81"/>
                  </a:lnTo>
                  <a:lnTo>
                    <a:pt x="120" y="83"/>
                  </a:lnTo>
                  <a:lnTo>
                    <a:pt x="120" y="85"/>
                  </a:lnTo>
                  <a:lnTo>
                    <a:pt x="122" y="85"/>
                  </a:lnTo>
                  <a:lnTo>
                    <a:pt x="135" y="75"/>
                  </a:lnTo>
                  <a:lnTo>
                    <a:pt x="135" y="74"/>
                  </a:lnTo>
                  <a:lnTo>
                    <a:pt x="133" y="74"/>
                  </a:lnTo>
                  <a:lnTo>
                    <a:pt x="133" y="72"/>
                  </a:lnTo>
                  <a:lnTo>
                    <a:pt x="131" y="70"/>
                  </a:lnTo>
                  <a:lnTo>
                    <a:pt x="131" y="68"/>
                  </a:lnTo>
                  <a:lnTo>
                    <a:pt x="129" y="68"/>
                  </a:lnTo>
                  <a:lnTo>
                    <a:pt x="129" y="66"/>
                  </a:lnTo>
                  <a:lnTo>
                    <a:pt x="127" y="64"/>
                  </a:lnTo>
                  <a:lnTo>
                    <a:pt x="127" y="62"/>
                  </a:lnTo>
                  <a:lnTo>
                    <a:pt x="124" y="62"/>
                  </a:lnTo>
                  <a:lnTo>
                    <a:pt x="124" y="60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0" y="56"/>
                  </a:lnTo>
                  <a:lnTo>
                    <a:pt x="118" y="55"/>
                  </a:lnTo>
                  <a:lnTo>
                    <a:pt x="118" y="53"/>
                  </a:lnTo>
                  <a:lnTo>
                    <a:pt x="116" y="53"/>
                  </a:lnTo>
                  <a:lnTo>
                    <a:pt x="116" y="51"/>
                  </a:lnTo>
                  <a:lnTo>
                    <a:pt x="118" y="51"/>
                  </a:lnTo>
                  <a:lnTo>
                    <a:pt x="118" y="49"/>
                  </a:lnTo>
                  <a:lnTo>
                    <a:pt x="120" y="49"/>
                  </a:lnTo>
                  <a:lnTo>
                    <a:pt x="120" y="47"/>
                  </a:lnTo>
                  <a:lnTo>
                    <a:pt x="122" y="47"/>
                  </a:lnTo>
                  <a:lnTo>
                    <a:pt x="122" y="45"/>
                  </a:lnTo>
                  <a:lnTo>
                    <a:pt x="124" y="43"/>
                  </a:lnTo>
                  <a:lnTo>
                    <a:pt x="124" y="41"/>
                  </a:lnTo>
                  <a:lnTo>
                    <a:pt x="127" y="41"/>
                  </a:lnTo>
                  <a:lnTo>
                    <a:pt x="127" y="39"/>
                  </a:lnTo>
                  <a:lnTo>
                    <a:pt x="129" y="39"/>
                  </a:lnTo>
                  <a:lnTo>
                    <a:pt x="129" y="38"/>
                  </a:lnTo>
                  <a:lnTo>
                    <a:pt x="129" y="36"/>
                  </a:lnTo>
                  <a:lnTo>
                    <a:pt x="131" y="36"/>
                  </a:lnTo>
                  <a:lnTo>
                    <a:pt x="131" y="34"/>
                  </a:lnTo>
                  <a:lnTo>
                    <a:pt x="133" y="32"/>
                  </a:lnTo>
                  <a:lnTo>
                    <a:pt x="133" y="30"/>
                  </a:lnTo>
                  <a:lnTo>
                    <a:pt x="135" y="30"/>
                  </a:lnTo>
                  <a:lnTo>
                    <a:pt x="118" y="20"/>
                  </a:lnTo>
                  <a:close/>
                  <a:moveTo>
                    <a:pt x="149" y="22"/>
                  </a:moveTo>
                  <a:lnTo>
                    <a:pt x="149" y="24"/>
                  </a:lnTo>
                  <a:lnTo>
                    <a:pt x="147" y="26"/>
                  </a:lnTo>
                  <a:lnTo>
                    <a:pt x="147" y="28"/>
                  </a:lnTo>
                  <a:lnTo>
                    <a:pt x="147" y="30"/>
                  </a:lnTo>
                  <a:lnTo>
                    <a:pt x="145" y="30"/>
                  </a:lnTo>
                  <a:lnTo>
                    <a:pt x="145" y="32"/>
                  </a:lnTo>
                  <a:lnTo>
                    <a:pt x="145" y="34"/>
                  </a:lnTo>
                  <a:lnTo>
                    <a:pt x="143" y="36"/>
                  </a:lnTo>
                  <a:lnTo>
                    <a:pt x="143" y="38"/>
                  </a:lnTo>
                  <a:lnTo>
                    <a:pt x="141" y="39"/>
                  </a:lnTo>
                  <a:lnTo>
                    <a:pt x="141" y="41"/>
                  </a:lnTo>
                  <a:lnTo>
                    <a:pt x="139" y="41"/>
                  </a:lnTo>
                  <a:lnTo>
                    <a:pt x="139" y="43"/>
                  </a:lnTo>
                  <a:lnTo>
                    <a:pt x="139" y="45"/>
                  </a:lnTo>
                  <a:lnTo>
                    <a:pt x="137" y="45"/>
                  </a:lnTo>
                  <a:lnTo>
                    <a:pt x="137" y="47"/>
                  </a:lnTo>
                  <a:lnTo>
                    <a:pt x="135" y="49"/>
                  </a:lnTo>
                  <a:lnTo>
                    <a:pt x="133" y="51"/>
                  </a:lnTo>
                  <a:lnTo>
                    <a:pt x="133" y="53"/>
                  </a:lnTo>
                  <a:lnTo>
                    <a:pt x="135" y="53"/>
                  </a:lnTo>
                  <a:lnTo>
                    <a:pt x="135" y="55"/>
                  </a:lnTo>
                  <a:lnTo>
                    <a:pt x="135" y="56"/>
                  </a:lnTo>
                  <a:lnTo>
                    <a:pt x="137" y="56"/>
                  </a:lnTo>
                  <a:lnTo>
                    <a:pt x="137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41" y="62"/>
                  </a:lnTo>
                  <a:lnTo>
                    <a:pt x="141" y="64"/>
                  </a:lnTo>
                  <a:lnTo>
                    <a:pt x="143" y="64"/>
                  </a:lnTo>
                  <a:lnTo>
                    <a:pt x="143" y="66"/>
                  </a:lnTo>
                  <a:lnTo>
                    <a:pt x="145" y="68"/>
                  </a:lnTo>
                  <a:lnTo>
                    <a:pt x="145" y="70"/>
                  </a:lnTo>
                  <a:lnTo>
                    <a:pt x="147" y="72"/>
                  </a:lnTo>
                  <a:lnTo>
                    <a:pt x="147" y="74"/>
                  </a:lnTo>
                  <a:lnTo>
                    <a:pt x="149" y="75"/>
                  </a:lnTo>
                  <a:lnTo>
                    <a:pt x="149" y="77"/>
                  </a:lnTo>
                  <a:lnTo>
                    <a:pt x="151" y="77"/>
                  </a:lnTo>
                  <a:lnTo>
                    <a:pt x="151" y="79"/>
                  </a:lnTo>
                  <a:lnTo>
                    <a:pt x="151" y="81"/>
                  </a:lnTo>
                  <a:lnTo>
                    <a:pt x="153" y="81"/>
                  </a:lnTo>
                  <a:lnTo>
                    <a:pt x="153" y="83"/>
                  </a:lnTo>
                  <a:lnTo>
                    <a:pt x="153" y="85"/>
                  </a:lnTo>
                  <a:lnTo>
                    <a:pt x="168" y="75"/>
                  </a:lnTo>
                  <a:lnTo>
                    <a:pt x="168" y="74"/>
                  </a:lnTo>
                  <a:lnTo>
                    <a:pt x="166" y="74"/>
                  </a:lnTo>
                  <a:lnTo>
                    <a:pt x="166" y="72"/>
                  </a:lnTo>
                  <a:lnTo>
                    <a:pt x="164" y="70"/>
                  </a:lnTo>
                  <a:lnTo>
                    <a:pt x="164" y="68"/>
                  </a:lnTo>
                  <a:lnTo>
                    <a:pt x="162" y="66"/>
                  </a:lnTo>
                  <a:lnTo>
                    <a:pt x="162" y="64"/>
                  </a:lnTo>
                  <a:lnTo>
                    <a:pt x="160" y="64"/>
                  </a:lnTo>
                  <a:lnTo>
                    <a:pt x="160" y="62"/>
                  </a:lnTo>
                  <a:lnTo>
                    <a:pt x="158" y="60"/>
                  </a:lnTo>
                  <a:lnTo>
                    <a:pt x="158" y="58"/>
                  </a:lnTo>
                  <a:lnTo>
                    <a:pt x="156" y="58"/>
                  </a:lnTo>
                  <a:lnTo>
                    <a:pt x="156" y="56"/>
                  </a:lnTo>
                  <a:lnTo>
                    <a:pt x="153" y="56"/>
                  </a:lnTo>
                  <a:lnTo>
                    <a:pt x="153" y="55"/>
                  </a:lnTo>
                  <a:lnTo>
                    <a:pt x="151" y="55"/>
                  </a:lnTo>
                  <a:lnTo>
                    <a:pt x="151" y="53"/>
                  </a:lnTo>
                  <a:lnTo>
                    <a:pt x="151" y="51"/>
                  </a:lnTo>
                  <a:lnTo>
                    <a:pt x="153" y="49"/>
                  </a:lnTo>
                  <a:lnTo>
                    <a:pt x="153" y="47"/>
                  </a:lnTo>
                  <a:lnTo>
                    <a:pt x="156" y="47"/>
                  </a:lnTo>
                  <a:lnTo>
                    <a:pt x="156" y="45"/>
                  </a:lnTo>
                  <a:lnTo>
                    <a:pt x="158" y="43"/>
                  </a:lnTo>
                  <a:lnTo>
                    <a:pt x="158" y="41"/>
                  </a:lnTo>
                  <a:lnTo>
                    <a:pt x="160" y="39"/>
                  </a:lnTo>
                  <a:lnTo>
                    <a:pt x="160" y="38"/>
                  </a:lnTo>
                  <a:lnTo>
                    <a:pt x="162" y="38"/>
                  </a:lnTo>
                  <a:lnTo>
                    <a:pt x="162" y="36"/>
                  </a:lnTo>
                  <a:lnTo>
                    <a:pt x="162" y="34"/>
                  </a:lnTo>
                  <a:lnTo>
                    <a:pt x="164" y="34"/>
                  </a:lnTo>
                  <a:lnTo>
                    <a:pt x="164" y="32"/>
                  </a:lnTo>
                  <a:lnTo>
                    <a:pt x="164" y="30"/>
                  </a:lnTo>
                  <a:lnTo>
                    <a:pt x="166" y="30"/>
                  </a:lnTo>
                  <a:lnTo>
                    <a:pt x="166" y="28"/>
                  </a:lnTo>
                  <a:lnTo>
                    <a:pt x="149" y="22"/>
                  </a:lnTo>
                  <a:close/>
                  <a:moveTo>
                    <a:pt x="110" y="134"/>
                  </a:moveTo>
                  <a:lnTo>
                    <a:pt x="66" y="134"/>
                  </a:lnTo>
                  <a:lnTo>
                    <a:pt x="66" y="149"/>
                  </a:lnTo>
                  <a:lnTo>
                    <a:pt x="168" y="149"/>
                  </a:lnTo>
                  <a:lnTo>
                    <a:pt x="168" y="134"/>
                  </a:lnTo>
                  <a:lnTo>
                    <a:pt x="129" y="134"/>
                  </a:lnTo>
                  <a:lnTo>
                    <a:pt x="129" y="102"/>
                  </a:lnTo>
                  <a:lnTo>
                    <a:pt x="166" y="102"/>
                  </a:lnTo>
                  <a:lnTo>
                    <a:pt x="166" y="87"/>
                  </a:lnTo>
                  <a:lnTo>
                    <a:pt x="75" y="87"/>
                  </a:lnTo>
                  <a:lnTo>
                    <a:pt x="75" y="102"/>
                  </a:lnTo>
                  <a:lnTo>
                    <a:pt x="110" y="102"/>
                  </a:lnTo>
                  <a:lnTo>
                    <a:pt x="110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" name="Google Shape;31;p10"/>
            <p:cNvSpPr/>
            <p:nvPr/>
          </p:nvSpPr>
          <p:spPr>
            <a:xfrm>
              <a:off x="389" y="212"/>
              <a:ext cx="172" cy="152"/>
            </a:xfrm>
            <a:custGeom>
              <a:avLst/>
              <a:gdLst/>
              <a:ahLst/>
              <a:cxnLst/>
              <a:rect l="l" t="t" r="r" b="b"/>
              <a:pathLst>
                <a:path w="172" h="152" extrusionOk="0">
                  <a:moveTo>
                    <a:pt x="29" y="33"/>
                  </a:moveTo>
                  <a:lnTo>
                    <a:pt x="42" y="21"/>
                  </a:lnTo>
                  <a:lnTo>
                    <a:pt x="40" y="19"/>
                  </a:lnTo>
                  <a:lnTo>
                    <a:pt x="40" y="18"/>
                  </a:lnTo>
                  <a:lnTo>
                    <a:pt x="38" y="18"/>
                  </a:lnTo>
                  <a:lnTo>
                    <a:pt x="36" y="16"/>
                  </a:lnTo>
                  <a:lnTo>
                    <a:pt x="36" y="14"/>
                  </a:lnTo>
                  <a:lnTo>
                    <a:pt x="33" y="14"/>
                  </a:lnTo>
                  <a:lnTo>
                    <a:pt x="31" y="12"/>
                  </a:lnTo>
                  <a:lnTo>
                    <a:pt x="29" y="10"/>
                  </a:lnTo>
                  <a:lnTo>
                    <a:pt x="27" y="10"/>
                  </a:lnTo>
                  <a:lnTo>
                    <a:pt x="27" y="8"/>
                  </a:lnTo>
                  <a:lnTo>
                    <a:pt x="25" y="8"/>
                  </a:lnTo>
                  <a:lnTo>
                    <a:pt x="25" y="6"/>
                  </a:lnTo>
                  <a:lnTo>
                    <a:pt x="23" y="6"/>
                  </a:lnTo>
                  <a:lnTo>
                    <a:pt x="23" y="4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7" y="0"/>
                  </a:lnTo>
                  <a:lnTo>
                    <a:pt x="4" y="14"/>
                  </a:lnTo>
                  <a:lnTo>
                    <a:pt x="7" y="14"/>
                  </a:lnTo>
                  <a:lnTo>
                    <a:pt x="7" y="16"/>
                  </a:lnTo>
                  <a:lnTo>
                    <a:pt x="9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9"/>
                  </a:lnTo>
                  <a:lnTo>
                    <a:pt x="15" y="19"/>
                  </a:lnTo>
                  <a:lnTo>
                    <a:pt x="15" y="21"/>
                  </a:lnTo>
                  <a:lnTo>
                    <a:pt x="17" y="21"/>
                  </a:lnTo>
                  <a:lnTo>
                    <a:pt x="17" y="23"/>
                  </a:lnTo>
                  <a:lnTo>
                    <a:pt x="19" y="23"/>
                  </a:lnTo>
                  <a:lnTo>
                    <a:pt x="19" y="25"/>
                  </a:lnTo>
                  <a:lnTo>
                    <a:pt x="21" y="25"/>
                  </a:lnTo>
                  <a:lnTo>
                    <a:pt x="21" y="27"/>
                  </a:lnTo>
                  <a:lnTo>
                    <a:pt x="23" y="27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5" y="31"/>
                  </a:lnTo>
                  <a:lnTo>
                    <a:pt x="27" y="31"/>
                  </a:lnTo>
                  <a:lnTo>
                    <a:pt x="27" y="33"/>
                  </a:lnTo>
                  <a:lnTo>
                    <a:pt x="29" y="33"/>
                  </a:lnTo>
                  <a:close/>
                  <a:moveTo>
                    <a:pt x="23" y="73"/>
                  </a:moveTo>
                  <a:lnTo>
                    <a:pt x="36" y="59"/>
                  </a:lnTo>
                  <a:lnTo>
                    <a:pt x="36" y="57"/>
                  </a:lnTo>
                  <a:lnTo>
                    <a:pt x="33" y="57"/>
                  </a:lnTo>
                  <a:lnTo>
                    <a:pt x="33" y="55"/>
                  </a:lnTo>
                  <a:lnTo>
                    <a:pt x="31" y="55"/>
                  </a:lnTo>
                  <a:lnTo>
                    <a:pt x="29" y="54"/>
                  </a:lnTo>
                  <a:lnTo>
                    <a:pt x="29" y="52"/>
                  </a:lnTo>
                  <a:lnTo>
                    <a:pt x="27" y="52"/>
                  </a:lnTo>
                  <a:lnTo>
                    <a:pt x="25" y="50"/>
                  </a:lnTo>
                  <a:lnTo>
                    <a:pt x="23" y="48"/>
                  </a:lnTo>
                  <a:lnTo>
                    <a:pt x="21" y="48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19" y="44"/>
                  </a:lnTo>
                  <a:lnTo>
                    <a:pt x="17" y="44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0" y="54"/>
                  </a:lnTo>
                  <a:lnTo>
                    <a:pt x="2" y="55"/>
                  </a:lnTo>
                  <a:lnTo>
                    <a:pt x="4" y="55"/>
                  </a:lnTo>
                  <a:lnTo>
                    <a:pt x="4" y="57"/>
                  </a:lnTo>
                  <a:lnTo>
                    <a:pt x="7" y="57"/>
                  </a:lnTo>
                  <a:lnTo>
                    <a:pt x="7" y="59"/>
                  </a:lnTo>
                  <a:lnTo>
                    <a:pt x="9" y="59"/>
                  </a:lnTo>
                  <a:lnTo>
                    <a:pt x="11" y="61"/>
                  </a:lnTo>
                  <a:lnTo>
                    <a:pt x="13" y="61"/>
                  </a:lnTo>
                  <a:lnTo>
                    <a:pt x="13" y="63"/>
                  </a:lnTo>
                  <a:lnTo>
                    <a:pt x="15" y="63"/>
                  </a:lnTo>
                  <a:lnTo>
                    <a:pt x="15" y="65"/>
                  </a:lnTo>
                  <a:lnTo>
                    <a:pt x="17" y="65"/>
                  </a:lnTo>
                  <a:lnTo>
                    <a:pt x="17" y="67"/>
                  </a:lnTo>
                  <a:lnTo>
                    <a:pt x="19" y="67"/>
                  </a:lnTo>
                  <a:lnTo>
                    <a:pt x="21" y="69"/>
                  </a:lnTo>
                  <a:lnTo>
                    <a:pt x="21" y="71"/>
                  </a:lnTo>
                  <a:lnTo>
                    <a:pt x="23" y="71"/>
                  </a:lnTo>
                  <a:lnTo>
                    <a:pt x="23" y="73"/>
                  </a:lnTo>
                  <a:close/>
                  <a:moveTo>
                    <a:pt x="15" y="116"/>
                  </a:moveTo>
                  <a:lnTo>
                    <a:pt x="15" y="118"/>
                  </a:lnTo>
                  <a:lnTo>
                    <a:pt x="15" y="120"/>
                  </a:lnTo>
                  <a:lnTo>
                    <a:pt x="13" y="120"/>
                  </a:lnTo>
                  <a:lnTo>
                    <a:pt x="13" y="122"/>
                  </a:lnTo>
                  <a:lnTo>
                    <a:pt x="13" y="124"/>
                  </a:lnTo>
                  <a:lnTo>
                    <a:pt x="11" y="126"/>
                  </a:lnTo>
                  <a:lnTo>
                    <a:pt x="11" y="128"/>
                  </a:lnTo>
                  <a:lnTo>
                    <a:pt x="9" y="128"/>
                  </a:lnTo>
                  <a:lnTo>
                    <a:pt x="9" y="129"/>
                  </a:lnTo>
                  <a:lnTo>
                    <a:pt x="9" y="131"/>
                  </a:lnTo>
                  <a:lnTo>
                    <a:pt x="7" y="131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4" y="135"/>
                  </a:lnTo>
                  <a:lnTo>
                    <a:pt x="4" y="137"/>
                  </a:lnTo>
                  <a:lnTo>
                    <a:pt x="2" y="139"/>
                  </a:lnTo>
                  <a:lnTo>
                    <a:pt x="2" y="141"/>
                  </a:lnTo>
                  <a:lnTo>
                    <a:pt x="0" y="143"/>
                  </a:lnTo>
                  <a:lnTo>
                    <a:pt x="17" y="150"/>
                  </a:lnTo>
                  <a:lnTo>
                    <a:pt x="19" y="148"/>
                  </a:lnTo>
                  <a:lnTo>
                    <a:pt x="19" y="147"/>
                  </a:lnTo>
                  <a:lnTo>
                    <a:pt x="21" y="145"/>
                  </a:lnTo>
                  <a:lnTo>
                    <a:pt x="23" y="143"/>
                  </a:lnTo>
                  <a:lnTo>
                    <a:pt x="23" y="141"/>
                  </a:lnTo>
                  <a:lnTo>
                    <a:pt x="25" y="139"/>
                  </a:lnTo>
                  <a:lnTo>
                    <a:pt x="25" y="137"/>
                  </a:lnTo>
                  <a:lnTo>
                    <a:pt x="25" y="135"/>
                  </a:lnTo>
                  <a:lnTo>
                    <a:pt x="27" y="133"/>
                  </a:lnTo>
                  <a:lnTo>
                    <a:pt x="27" y="131"/>
                  </a:lnTo>
                  <a:lnTo>
                    <a:pt x="29" y="129"/>
                  </a:lnTo>
                  <a:lnTo>
                    <a:pt x="29" y="128"/>
                  </a:lnTo>
                  <a:lnTo>
                    <a:pt x="29" y="126"/>
                  </a:lnTo>
                  <a:lnTo>
                    <a:pt x="31" y="124"/>
                  </a:lnTo>
                  <a:lnTo>
                    <a:pt x="31" y="122"/>
                  </a:lnTo>
                  <a:lnTo>
                    <a:pt x="33" y="120"/>
                  </a:lnTo>
                  <a:lnTo>
                    <a:pt x="33" y="118"/>
                  </a:lnTo>
                  <a:lnTo>
                    <a:pt x="33" y="116"/>
                  </a:lnTo>
                  <a:lnTo>
                    <a:pt x="36" y="114"/>
                  </a:lnTo>
                  <a:lnTo>
                    <a:pt x="36" y="112"/>
                  </a:lnTo>
                  <a:lnTo>
                    <a:pt x="36" y="111"/>
                  </a:lnTo>
                  <a:lnTo>
                    <a:pt x="36" y="107"/>
                  </a:lnTo>
                  <a:lnTo>
                    <a:pt x="38" y="105"/>
                  </a:lnTo>
                  <a:lnTo>
                    <a:pt x="38" y="103"/>
                  </a:lnTo>
                  <a:lnTo>
                    <a:pt x="38" y="101"/>
                  </a:lnTo>
                  <a:lnTo>
                    <a:pt x="40" y="99"/>
                  </a:lnTo>
                  <a:lnTo>
                    <a:pt x="40" y="95"/>
                  </a:lnTo>
                  <a:lnTo>
                    <a:pt x="40" y="93"/>
                  </a:lnTo>
                  <a:lnTo>
                    <a:pt x="40" y="92"/>
                  </a:lnTo>
                  <a:lnTo>
                    <a:pt x="42" y="88"/>
                  </a:lnTo>
                  <a:lnTo>
                    <a:pt x="42" y="86"/>
                  </a:lnTo>
                  <a:lnTo>
                    <a:pt x="23" y="84"/>
                  </a:lnTo>
                  <a:lnTo>
                    <a:pt x="23" y="86"/>
                  </a:lnTo>
                  <a:lnTo>
                    <a:pt x="23" y="88"/>
                  </a:lnTo>
                  <a:lnTo>
                    <a:pt x="23" y="90"/>
                  </a:lnTo>
                  <a:lnTo>
                    <a:pt x="23" y="92"/>
                  </a:lnTo>
                  <a:lnTo>
                    <a:pt x="23" y="93"/>
                  </a:lnTo>
                  <a:lnTo>
                    <a:pt x="23" y="95"/>
                  </a:lnTo>
                  <a:lnTo>
                    <a:pt x="21" y="97"/>
                  </a:lnTo>
                  <a:lnTo>
                    <a:pt x="21" y="99"/>
                  </a:lnTo>
                  <a:lnTo>
                    <a:pt x="21" y="101"/>
                  </a:lnTo>
                  <a:lnTo>
                    <a:pt x="21" y="103"/>
                  </a:lnTo>
                  <a:lnTo>
                    <a:pt x="21" y="105"/>
                  </a:lnTo>
                  <a:lnTo>
                    <a:pt x="19" y="105"/>
                  </a:lnTo>
                  <a:lnTo>
                    <a:pt x="19" y="107"/>
                  </a:lnTo>
                  <a:lnTo>
                    <a:pt x="19" y="109"/>
                  </a:lnTo>
                  <a:lnTo>
                    <a:pt x="19" y="111"/>
                  </a:lnTo>
                  <a:lnTo>
                    <a:pt x="17" y="111"/>
                  </a:lnTo>
                  <a:lnTo>
                    <a:pt x="17" y="112"/>
                  </a:lnTo>
                  <a:lnTo>
                    <a:pt x="17" y="114"/>
                  </a:lnTo>
                  <a:lnTo>
                    <a:pt x="15" y="116"/>
                  </a:lnTo>
                  <a:close/>
                  <a:moveTo>
                    <a:pt x="143" y="42"/>
                  </a:moveTo>
                  <a:lnTo>
                    <a:pt x="143" y="44"/>
                  </a:lnTo>
                  <a:lnTo>
                    <a:pt x="143" y="46"/>
                  </a:lnTo>
                  <a:lnTo>
                    <a:pt x="143" y="48"/>
                  </a:lnTo>
                  <a:lnTo>
                    <a:pt x="145" y="50"/>
                  </a:lnTo>
                  <a:lnTo>
                    <a:pt x="145" y="52"/>
                  </a:lnTo>
                  <a:lnTo>
                    <a:pt x="145" y="54"/>
                  </a:lnTo>
                  <a:lnTo>
                    <a:pt x="147" y="55"/>
                  </a:lnTo>
                  <a:lnTo>
                    <a:pt x="147" y="57"/>
                  </a:lnTo>
                  <a:lnTo>
                    <a:pt x="147" y="59"/>
                  </a:lnTo>
                  <a:lnTo>
                    <a:pt x="149" y="59"/>
                  </a:lnTo>
                  <a:lnTo>
                    <a:pt x="149" y="61"/>
                  </a:lnTo>
                  <a:lnTo>
                    <a:pt x="149" y="63"/>
                  </a:lnTo>
                  <a:lnTo>
                    <a:pt x="152" y="65"/>
                  </a:lnTo>
                  <a:lnTo>
                    <a:pt x="152" y="67"/>
                  </a:lnTo>
                  <a:lnTo>
                    <a:pt x="154" y="67"/>
                  </a:lnTo>
                  <a:lnTo>
                    <a:pt x="154" y="69"/>
                  </a:lnTo>
                  <a:lnTo>
                    <a:pt x="154" y="71"/>
                  </a:lnTo>
                  <a:lnTo>
                    <a:pt x="156" y="71"/>
                  </a:lnTo>
                  <a:lnTo>
                    <a:pt x="156" y="73"/>
                  </a:lnTo>
                  <a:lnTo>
                    <a:pt x="158" y="74"/>
                  </a:lnTo>
                  <a:lnTo>
                    <a:pt x="158" y="76"/>
                  </a:lnTo>
                  <a:lnTo>
                    <a:pt x="160" y="76"/>
                  </a:lnTo>
                  <a:lnTo>
                    <a:pt x="172" y="73"/>
                  </a:lnTo>
                  <a:lnTo>
                    <a:pt x="172" y="71"/>
                  </a:lnTo>
                  <a:lnTo>
                    <a:pt x="170" y="69"/>
                  </a:lnTo>
                  <a:lnTo>
                    <a:pt x="170" y="67"/>
                  </a:lnTo>
                  <a:lnTo>
                    <a:pt x="168" y="67"/>
                  </a:lnTo>
                  <a:lnTo>
                    <a:pt x="168" y="65"/>
                  </a:lnTo>
                  <a:lnTo>
                    <a:pt x="166" y="63"/>
                  </a:lnTo>
                  <a:lnTo>
                    <a:pt x="166" y="61"/>
                  </a:lnTo>
                  <a:lnTo>
                    <a:pt x="164" y="61"/>
                  </a:lnTo>
                  <a:lnTo>
                    <a:pt x="164" y="59"/>
                  </a:lnTo>
                  <a:lnTo>
                    <a:pt x="162" y="57"/>
                  </a:lnTo>
                  <a:lnTo>
                    <a:pt x="162" y="55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58" y="48"/>
                  </a:lnTo>
                  <a:lnTo>
                    <a:pt x="158" y="46"/>
                  </a:lnTo>
                  <a:lnTo>
                    <a:pt x="158" y="44"/>
                  </a:lnTo>
                  <a:lnTo>
                    <a:pt x="156" y="42"/>
                  </a:lnTo>
                  <a:lnTo>
                    <a:pt x="156" y="40"/>
                  </a:lnTo>
                  <a:lnTo>
                    <a:pt x="158" y="40"/>
                  </a:lnTo>
                  <a:lnTo>
                    <a:pt x="160" y="40"/>
                  </a:lnTo>
                  <a:lnTo>
                    <a:pt x="162" y="38"/>
                  </a:lnTo>
                  <a:lnTo>
                    <a:pt x="164" y="38"/>
                  </a:lnTo>
                  <a:lnTo>
                    <a:pt x="166" y="38"/>
                  </a:lnTo>
                  <a:lnTo>
                    <a:pt x="158" y="25"/>
                  </a:lnTo>
                  <a:lnTo>
                    <a:pt x="158" y="27"/>
                  </a:lnTo>
                  <a:lnTo>
                    <a:pt x="156" y="27"/>
                  </a:lnTo>
                  <a:lnTo>
                    <a:pt x="154" y="27"/>
                  </a:lnTo>
                  <a:lnTo>
                    <a:pt x="152" y="27"/>
                  </a:lnTo>
                  <a:lnTo>
                    <a:pt x="149" y="29"/>
                  </a:lnTo>
                  <a:lnTo>
                    <a:pt x="147" y="29"/>
                  </a:lnTo>
                  <a:lnTo>
                    <a:pt x="145" y="29"/>
                  </a:lnTo>
                  <a:lnTo>
                    <a:pt x="143" y="29"/>
                  </a:lnTo>
                  <a:lnTo>
                    <a:pt x="141" y="29"/>
                  </a:lnTo>
                  <a:lnTo>
                    <a:pt x="139" y="31"/>
                  </a:lnTo>
                  <a:lnTo>
                    <a:pt x="137" y="31"/>
                  </a:lnTo>
                  <a:lnTo>
                    <a:pt x="135" y="31"/>
                  </a:lnTo>
                  <a:lnTo>
                    <a:pt x="133" y="31"/>
                  </a:lnTo>
                  <a:lnTo>
                    <a:pt x="131" y="31"/>
                  </a:lnTo>
                  <a:lnTo>
                    <a:pt x="129" y="31"/>
                  </a:lnTo>
                  <a:lnTo>
                    <a:pt x="127" y="31"/>
                  </a:lnTo>
                  <a:lnTo>
                    <a:pt x="125" y="31"/>
                  </a:lnTo>
                  <a:lnTo>
                    <a:pt x="116" y="23"/>
                  </a:lnTo>
                  <a:lnTo>
                    <a:pt x="166" y="23"/>
                  </a:lnTo>
                  <a:lnTo>
                    <a:pt x="166" y="8"/>
                  </a:lnTo>
                  <a:lnTo>
                    <a:pt x="112" y="8"/>
                  </a:lnTo>
                  <a:lnTo>
                    <a:pt x="112" y="2"/>
                  </a:lnTo>
                  <a:lnTo>
                    <a:pt x="94" y="2"/>
                  </a:lnTo>
                  <a:lnTo>
                    <a:pt x="94" y="8"/>
                  </a:lnTo>
                  <a:lnTo>
                    <a:pt x="44" y="8"/>
                  </a:lnTo>
                  <a:lnTo>
                    <a:pt x="44" y="23"/>
                  </a:lnTo>
                  <a:lnTo>
                    <a:pt x="89" y="23"/>
                  </a:lnTo>
                  <a:lnTo>
                    <a:pt x="79" y="29"/>
                  </a:lnTo>
                  <a:lnTo>
                    <a:pt x="79" y="31"/>
                  </a:lnTo>
                  <a:lnTo>
                    <a:pt x="81" y="31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1" y="33"/>
                  </a:lnTo>
                  <a:lnTo>
                    <a:pt x="38" y="33"/>
                  </a:lnTo>
                  <a:lnTo>
                    <a:pt x="38" y="46"/>
                  </a:lnTo>
                  <a:lnTo>
                    <a:pt x="48" y="46"/>
                  </a:lnTo>
                  <a:lnTo>
                    <a:pt x="48" y="48"/>
                  </a:lnTo>
                  <a:lnTo>
                    <a:pt x="46" y="48"/>
                  </a:lnTo>
                  <a:lnTo>
                    <a:pt x="46" y="50"/>
                  </a:lnTo>
                  <a:lnTo>
                    <a:pt x="46" y="52"/>
                  </a:lnTo>
                  <a:lnTo>
                    <a:pt x="44" y="52"/>
                  </a:lnTo>
                  <a:lnTo>
                    <a:pt x="44" y="54"/>
                  </a:lnTo>
                  <a:lnTo>
                    <a:pt x="44" y="55"/>
                  </a:lnTo>
                  <a:lnTo>
                    <a:pt x="44" y="57"/>
                  </a:lnTo>
                  <a:lnTo>
                    <a:pt x="42" y="57"/>
                  </a:lnTo>
                  <a:lnTo>
                    <a:pt x="42" y="59"/>
                  </a:lnTo>
                  <a:lnTo>
                    <a:pt x="40" y="61"/>
                  </a:lnTo>
                  <a:lnTo>
                    <a:pt x="40" y="63"/>
                  </a:lnTo>
                  <a:lnTo>
                    <a:pt x="38" y="65"/>
                  </a:lnTo>
                  <a:lnTo>
                    <a:pt x="38" y="67"/>
                  </a:lnTo>
                  <a:lnTo>
                    <a:pt x="36" y="67"/>
                  </a:lnTo>
                  <a:lnTo>
                    <a:pt x="36" y="69"/>
                  </a:lnTo>
                  <a:lnTo>
                    <a:pt x="33" y="71"/>
                  </a:lnTo>
                  <a:lnTo>
                    <a:pt x="48" y="76"/>
                  </a:lnTo>
                  <a:lnTo>
                    <a:pt x="48" y="74"/>
                  </a:lnTo>
                  <a:lnTo>
                    <a:pt x="50" y="73"/>
                  </a:lnTo>
                  <a:lnTo>
                    <a:pt x="50" y="71"/>
                  </a:lnTo>
                  <a:lnTo>
                    <a:pt x="52" y="71"/>
                  </a:lnTo>
                  <a:lnTo>
                    <a:pt x="52" y="69"/>
                  </a:lnTo>
                  <a:lnTo>
                    <a:pt x="52" y="67"/>
                  </a:lnTo>
                  <a:lnTo>
                    <a:pt x="54" y="67"/>
                  </a:lnTo>
                  <a:lnTo>
                    <a:pt x="54" y="65"/>
                  </a:lnTo>
                  <a:lnTo>
                    <a:pt x="54" y="63"/>
                  </a:lnTo>
                  <a:lnTo>
                    <a:pt x="56" y="63"/>
                  </a:lnTo>
                  <a:lnTo>
                    <a:pt x="56" y="61"/>
                  </a:lnTo>
                  <a:lnTo>
                    <a:pt x="56" y="59"/>
                  </a:lnTo>
                  <a:lnTo>
                    <a:pt x="58" y="59"/>
                  </a:lnTo>
                  <a:lnTo>
                    <a:pt x="58" y="57"/>
                  </a:lnTo>
                  <a:lnTo>
                    <a:pt x="58" y="55"/>
                  </a:lnTo>
                  <a:lnTo>
                    <a:pt x="60" y="54"/>
                  </a:lnTo>
                  <a:lnTo>
                    <a:pt x="60" y="52"/>
                  </a:lnTo>
                  <a:lnTo>
                    <a:pt x="60" y="50"/>
                  </a:lnTo>
                  <a:lnTo>
                    <a:pt x="62" y="48"/>
                  </a:lnTo>
                  <a:lnTo>
                    <a:pt x="62" y="46"/>
                  </a:lnTo>
                  <a:lnTo>
                    <a:pt x="69" y="46"/>
                  </a:lnTo>
                  <a:lnTo>
                    <a:pt x="71" y="46"/>
                  </a:lnTo>
                  <a:lnTo>
                    <a:pt x="71" y="48"/>
                  </a:lnTo>
                  <a:lnTo>
                    <a:pt x="71" y="50"/>
                  </a:lnTo>
                  <a:lnTo>
                    <a:pt x="71" y="52"/>
                  </a:lnTo>
                  <a:lnTo>
                    <a:pt x="71" y="54"/>
                  </a:lnTo>
                  <a:lnTo>
                    <a:pt x="71" y="55"/>
                  </a:lnTo>
                  <a:lnTo>
                    <a:pt x="71" y="57"/>
                  </a:lnTo>
                  <a:lnTo>
                    <a:pt x="71" y="59"/>
                  </a:lnTo>
                  <a:lnTo>
                    <a:pt x="71" y="61"/>
                  </a:lnTo>
                  <a:lnTo>
                    <a:pt x="71" y="63"/>
                  </a:lnTo>
                  <a:lnTo>
                    <a:pt x="69" y="63"/>
                  </a:lnTo>
                  <a:lnTo>
                    <a:pt x="69" y="65"/>
                  </a:lnTo>
                  <a:lnTo>
                    <a:pt x="67" y="65"/>
                  </a:lnTo>
                  <a:lnTo>
                    <a:pt x="65" y="65"/>
                  </a:lnTo>
                  <a:lnTo>
                    <a:pt x="65" y="63"/>
                  </a:lnTo>
                  <a:lnTo>
                    <a:pt x="62" y="63"/>
                  </a:lnTo>
                  <a:lnTo>
                    <a:pt x="60" y="63"/>
                  </a:lnTo>
                  <a:lnTo>
                    <a:pt x="58" y="63"/>
                  </a:lnTo>
                  <a:lnTo>
                    <a:pt x="56" y="61"/>
                  </a:lnTo>
                  <a:lnTo>
                    <a:pt x="58" y="78"/>
                  </a:lnTo>
                  <a:lnTo>
                    <a:pt x="60" y="78"/>
                  </a:lnTo>
                  <a:lnTo>
                    <a:pt x="62" y="78"/>
                  </a:lnTo>
                  <a:lnTo>
                    <a:pt x="65" y="78"/>
                  </a:lnTo>
                  <a:lnTo>
                    <a:pt x="67" y="78"/>
                  </a:lnTo>
                  <a:lnTo>
                    <a:pt x="69" y="78"/>
                  </a:lnTo>
                  <a:lnTo>
                    <a:pt x="71" y="78"/>
                  </a:lnTo>
                  <a:lnTo>
                    <a:pt x="73" y="78"/>
                  </a:lnTo>
                  <a:lnTo>
                    <a:pt x="75" y="78"/>
                  </a:lnTo>
                  <a:lnTo>
                    <a:pt x="77" y="78"/>
                  </a:lnTo>
                  <a:lnTo>
                    <a:pt x="77" y="76"/>
                  </a:lnTo>
                  <a:lnTo>
                    <a:pt x="79" y="76"/>
                  </a:lnTo>
                  <a:lnTo>
                    <a:pt x="81" y="76"/>
                  </a:lnTo>
                  <a:lnTo>
                    <a:pt x="81" y="74"/>
                  </a:lnTo>
                  <a:lnTo>
                    <a:pt x="83" y="73"/>
                  </a:lnTo>
                  <a:lnTo>
                    <a:pt x="83" y="71"/>
                  </a:lnTo>
                  <a:lnTo>
                    <a:pt x="83" y="69"/>
                  </a:lnTo>
                  <a:lnTo>
                    <a:pt x="85" y="69"/>
                  </a:lnTo>
                  <a:lnTo>
                    <a:pt x="85" y="67"/>
                  </a:lnTo>
                  <a:lnTo>
                    <a:pt x="85" y="65"/>
                  </a:lnTo>
                  <a:lnTo>
                    <a:pt x="85" y="63"/>
                  </a:lnTo>
                  <a:lnTo>
                    <a:pt x="85" y="61"/>
                  </a:lnTo>
                  <a:lnTo>
                    <a:pt x="85" y="59"/>
                  </a:lnTo>
                  <a:lnTo>
                    <a:pt x="85" y="57"/>
                  </a:lnTo>
                  <a:lnTo>
                    <a:pt x="85" y="55"/>
                  </a:lnTo>
                  <a:lnTo>
                    <a:pt x="85" y="54"/>
                  </a:lnTo>
                  <a:lnTo>
                    <a:pt x="85" y="52"/>
                  </a:lnTo>
                  <a:lnTo>
                    <a:pt x="85" y="50"/>
                  </a:lnTo>
                  <a:lnTo>
                    <a:pt x="85" y="48"/>
                  </a:lnTo>
                  <a:lnTo>
                    <a:pt x="85" y="46"/>
                  </a:lnTo>
                  <a:lnTo>
                    <a:pt x="85" y="44"/>
                  </a:lnTo>
                  <a:lnTo>
                    <a:pt x="85" y="42"/>
                  </a:lnTo>
                  <a:lnTo>
                    <a:pt x="85" y="40"/>
                  </a:lnTo>
                  <a:lnTo>
                    <a:pt x="85" y="38"/>
                  </a:lnTo>
                  <a:lnTo>
                    <a:pt x="85" y="37"/>
                  </a:lnTo>
                  <a:lnTo>
                    <a:pt x="87" y="37"/>
                  </a:lnTo>
                  <a:lnTo>
                    <a:pt x="87" y="38"/>
                  </a:lnTo>
                  <a:lnTo>
                    <a:pt x="89" y="38"/>
                  </a:lnTo>
                  <a:lnTo>
                    <a:pt x="89" y="40"/>
                  </a:lnTo>
                  <a:lnTo>
                    <a:pt x="89" y="42"/>
                  </a:lnTo>
                  <a:lnTo>
                    <a:pt x="91" y="42"/>
                  </a:lnTo>
                  <a:lnTo>
                    <a:pt x="91" y="44"/>
                  </a:lnTo>
                  <a:lnTo>
                    <a:pt x="94" y="44"/>
                  </a:lnTo>
                  <a:lnTo>
                    <a:pt x="94" y="46"/>
                  </a:lnTo>
                  <a:lnTo>
                    <a:pt x="94" y="80"/>
                  </a:lnTo>
                  <a:lnTo>
                    <a:pt x="110" y="80"/>
                  </a:lnTo>
                  <a:lnTo>
                    <a:pt x="110" y="46"/>
                  </a:lnTo>
                  <a:lnTo>
                    <a:pt x="110" y="44"/>
                  </a:lnTo>
                  <a:lnTo>
                    <a:pt x="112" y="44"/>
                  </a:lnTo>
                  <a:lnTo>
                    <a:pt x="112" y="42"/>
                  </a:lnTo>
                  <a:lnTo>
                    <a:pt x="114" y="40"/>
                  </a:lnTo>
                  <a:lnTo>
                    <a:pt x="116" y="38"/>
                  </a:lnTo>
                  <a:lnTo>
                    <a:pt x="118" y="38"/>
                  </a:lnTo>
                  <a:lnTo>
                    <a:pt x="118" y="37"/>
                  </a:lnTo>
                  <a:lnTo>
                    <a:pt x="120" y="35"/>
                  </a:lnTo>
                  <a:lnTo>
                    <a:pt x="123" y="33"/>
                  </a:lnTo>
                  <a:lnTo>
                    <a:pt x="123" y="35"/>
                  </a:lnTo>
                  <a:lnTo>
                    <a:pt x="123" y="67"/>
                  </a:lnTo>
                  <a:lnTo>
                    <a:pt x="120" y="67"/>
                  </a:lnTo>
                  <a:lnTo>
                    <a:pt x="118" y="67"/>
                  </a:lnTo>
                  <a:lnTo>
                    <a:pt x="116" y="67"/>
                  </a:lnTo>
                  <a:lnTo>
                    <a:pt x="116" y="69"/>
                  </a:lnTo>
                  <a:lnTo>
                    <a:pt x="114" y="69"/>
                  </a:lnTo>
                  <a:lnTo>
                    <a:pt x="118" y="80"/>
                  </a:lnTo>
                  <a:lnTo>
                    <a:pt x="120" y="80"/>
                  </a:lnTo>
                  <a:lnTo>
                    <a:pt x="123" y="80"/>
                  </a:lnTo>
                  <a:lnTo>
                    <a:pt x="125" y="80"/>
                  </a:lnTo>
                  <a:lnTo>
                    <a:pt x="127" y="78"/>
                  </a:lnTo>
                  <a:lnTo>
                    <a:pt x="129" y="78"/>
                  </a:lnTo>
                  <a:lnTo>
                    <a:pt x="131" y="78"/>
                  </a:lnTo>
                  <a:lnTo>
                    <a:pt x="133" y="78"/>
                  </a:lnTo>
                  <a:lnTo>
                    <a:pt x="133" y="76"/>
                  </a:lnTo>
                  <a:lnTo>
                    <a:pt x="135" y="76"/>
                  </a:lnTo>
                  <a:lnTo>
                    <a:pt x="137" y="76"/>
                  </a:lnTo>
                  <a:lnTo>
                    <a:pt x="139" y="76"/>
                  </a:lnTo>
                  <a:lnTo>
                    <a:pt x="139" y="74"/>
                  </a:lnTo>
                  <a:lnTo>
                    <a:pt x="141" y="74"/>
                  </a:lnTo>
                  <a:lnTo>
                    <a:pt x="143" y="74"/>
                  </a:lnTo>
                  <a:lnTo>
                    <a:pt x="145" y="73"/>
                  </a:lnTo>
                  <a:lnTo>
                    <a:pt x="147" y="73"/>
                  </a:lnTo>
                  <a:lnTo>
                    <a:pt x="149" y="73"/>
                  </a:lnTo>
                  <a:lnTo>
                    <a:pt x="149" y="71"/>
                  </a:lnTo>
                  <a:lnTo>
                    <a:pt x="145" y="59"/>
                  </a:lnTo>
                  <a:lnTo>
                    <a:pt x="143" y="59"/>
                  </a:lnTo>
                  <a:lnTo>
                    <a:pt x="141" y="61"/>
                  </a:lnTo>
                  <a:lnTo>
                    <a:pt x="139" y="61"/>
                  </a:lnTo>
                  <a:lnTo>
                    <a:pt x="137" y="61"/>
                  </a:lnTo>
                  <a:lnTo>
                    <a:pt x="137" y="63"/>
                  </a:lnTo>
                  <a:lnTo>
                    <a:pt x="137" y="44"/>
                  </a:lnTo>
                  <a:lnTo>
                    <a:pt x="137" y="42"/>
                  </a:lnTo>
                  <a:lnTo>
                    <a:pt x="139" y="42"/>
                  </a:lnTo>
                  <a:lnTo>
                    <a:pt x="141" y="42"/>
                  </a:lnTo>
                  <a:lnTo>
                    <a:pt x="143" y="42"/>
                  </a:lnTo>
                  <a:close/>
                  <a:moveTo>
                    <a:pt x="106" y="29"/>
                  </a:moveTo>
                  <a:lnTo>
                    <a:pt x="106" y="31"/>
                  </a:lnTo>
                  <a:lnTo>
                    <a:pt x="104" y="31"/>
                  </a:lnTo>
                  <a:lnTo>
                    <a:pt x="104" y="33"/>
                  </a:lnTo>
                  <a:lnTo>
                    <a:pt x="102" y="33"/>
                  </a:lnTo>
                  <a:lnTo>
                    <a:pt x="102" y="35"/>
                  </a:lnTo>
                  <a:lnTo>
                    <a:pt x="102" y="33"/>
                  </a:lnTo>
                  <a:lnTo>
                    <a:pt x="100" y="33"/>
                  </a:lnTo>
                  <a:lnTo>
                    <a:pt x="100" y="31"/>
                  </a:lnTo>
                  <a:lnTo>
                    <a:pt x="100" y="29"/>
                  </a:lnTo>
                  <a:lnTo>
                    <a:pt x="98" y="29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6" y="25"/>
                  </a:lnTo>
                  <a:lnTo>
                    <a:pt x="94" y="25"/>
                  </a:lnTo>
                  <a:lnTo>
                    <a:pt x="94" y="23"/>
                  </a:lnTo>
                  <a:lnTo>
                    <a:pt x="91" y="23"/>
                  </a:lnTo>
                  <a:lnTo>
                    <a:pt x="112" y="23"/>
                  </a:lnTo>
                  <a:lnTo>
                    <a:pt x="110" y="23"/>
                  </a:lnTo>
                  <a:lnTo>
                    <a:pt x="110" y="25"/>
                  </a:lnTo>
                  <a:lnTo>
                    <a:pt x="110" y="27"/>
                  </a:lnTo>
                  <a:lnTo>
                    <a:pt x="108" y="27"/>
                  </a:lnTo>
                  <a:lnTo>
                    <a:pt x="108" y="29"/>
                  </a:lnTo>
                  <a:lnTo>
                    <a:pt x="106" y="29"/>
                  </a:lnTo>
                  <a:close/>
                  <a:moveTo>
                    <a:pt x="139" y="126"/>
                  </a:moveTo>
                  <a:lnTo>
                    <a:pt x="139" y="150"/>
                  </a:lnTo>
                  <a:lnTo>
                    <a:pt x="156" y="150"/>
                  </a:lnTo>
                  <a:lnTo>
                    <a:pt x="156" y="78"/>
                  </a:lnTo>
                  <a:lnTo>
                    <a:pt x="139" y="78"/>
                  </a:lnTo>
                  <a:lnTo>
                    <a:pt x="139" y="88"/>
                  </a:lnTo>
                  <a:lnTo>
                    <a:pt x="67" y="88"/>
                  </a:lnTo>
                  <a:lnTo>
                    <a:pt x="67" y="82"/>
                  </a:lnTo>
                  <a:lnTo>
                    <a:pt x="50" y="82"/>
                  </a:lnTo>
                  <a:lnTo>
                    <a:pt x="50" y="103"/>
                  </a:lnTo>
                  <a:lnTo>
                    <a:pt x="50" y="105"/>
                  </a:lnTo>
                  <a:lnTo>
                    <a:pt x="50" y="107"/>
                  </a:lnTo>
                  <a:lnTo>
                    <a:pt x="50" y="109"/>
                  </a:lnTo>
                  <a:lnTo>
                    <a:pt x="50" y="111"/>
                  </a:lnTo>
                  <a:lnTo>
                    <a:pt x="48" y="112"/>
                  </a:lnTo>
                  <a:lnTo>
                    <a:pt x="48" y="114"/>
                  </a:lnTo>
                  <a:lnTo>
                    <a:pt x="48" y="116"/>
                  </a:lnTo>
                  <a:lnTo>
                    <a:pt x="48" y="118"/>
                  </a:lnTo>
                  <a:lnTo>
                    <a:pt x="48" y="120"/>
                  </a:lnTo>
                  <a:lnTo>
                    <a:pt x="48" y="122"/>
                  </a:lnTo>
                  <a:lnTo>
                    <a:pt x="46" y="124"/>
                  </a:lnTo>
                  <a:lnTo>
                    <a:pt x="46" y="126"/>
                  </a:lnTo>
                  <a:lnTo>
                    <a:pt x="46" y="128"/>
                  </a:lnTo>
                  <a:lnTo>
                    <a:pt x="44" y="128"/>
                  </a:lnTo>
                  <a:lnTo>
                    <a:pt x="44" y="129"/>
                  </a:lnTo>
                  <a:lnTo>
                    <a:pt x="44" y="131"/>
                  </a:lnTo>
                  <a:lnTo>
                    <a:pt x="42" y="133"/>
                  </a:lnTo>
                  <a:lnTo>
                    <a:pt x="40" y="135"/>
                  </a:lnTo>
                  <a:lnTo>
                    <a:pt x="40" y="137"/>
                  </a:lnTo>
                  <a:lnTo>
                    <a:pt x="38" y="137"/>
                  </a:lnTo>
                  <a:lnTo>
                    <a:pt x="38" y="139"/>
                  </a:lnTo>
                  <a:lnTo>
                    <a:pt x="36" y="139"/>
                  </a:lnTo>
                  <a:lnTo>
                    <a:pt x="36" y="141"/>
                  </a:lnTo>
                  <a:lnTo>
                    <a:pt x="33" y="141"/>
                  </a:lnTo>
                  <a:lnTo>
                    <a:pt x="31" y="143"/>
                  </a:lnTo>
                  <a:lnTo>
                    <a:pt x="46" y="152"/>
                  </a:lnTo>
                  <a:lnTo>
                    <a:pt x="48" y="152"/>
                  </a:lnTo>
                  <a:lnTo>
                    <a:pt x="48" y="150"/>
                  </a:lnTo>
                  <a:lnTo>
                    <a:pt x="50" y="150"/>
                  </a:lnTo>
                  <a:lnTo>
                    <a:pt x="50" y="148"/>
                  </a:lnTo>
                  <a:lnTo>
                    <a:pt x="52" y="148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4" y="145"/>
                  </a:lnTo>
                  <a:lnTo>
                    <a:pt x="56" y="143"/>
                  </a:lnTo>
                  <a:lnTo>
                    <a:pt x="56" y="141"/>
                  </a:lnTo>
                  <a:lnTo>
                    <a:pt x="58" y="141"/>
                  </a:lnTo>
                  <a:lnTo>
                    <a:pt x="58" y="139"/>
                  </a:lnTo>
                  <a:lnTo>
                    <a:pt x="58" y="137"/>
                  </a:lnTo>
                  <a:lnTo>
                    <a:pt x="60" y="137"/>
                  </a:lnTo>
                  <a:lnTo>
                    <a:pt x="60" y="135"/>
                  </a:lnTo>
                  <a:lnTo>
                    <a:pt x="60" y="133"/>
                  </a:lnTo>
                  <a:lnTo>
                    <a:pt x="62" y="131"/>
                  </a:lnTo>
                  <a:lnTo>
                    <a:pt x="62" y="129"/>
                  </a:lnTo>
                  <a:lnTo>
                    <a:pt x="62" y="128"/>
                  </a:lnTo>
                  <a:lnTo>
                    <a:pt x="65" y="128"/>
                  </a:lnTo>
                  <a:lnTo>
                    <a:pt x="65" y="126"/>
                  </a:lnTo>
                  <a:lnTo>
                    <a:pt x="139" y="126"/>
                  </a:lnTo>
                  <a:close/>
                  <a:moveTo>
                    <a:pt x="139" y="112"/>
                  </a:moveTo>
                  <a:lnTo>
                    <a:pt x="67" y="112"/>
                  </a:lnTo>
                  <a:lnTo>
                    <a:pt x="67" y="111"/>
                  </a:lnTo>
                  <a:lnTo>
                    <a:pt x="67" y="109"/>
                  </a:lnTo>
                  <a:lnTo>
                    <a:pt x="67" y="107"/>
                  </a:lnTo>
                  <a:lnTo>
                    <a:pt x="67" y="105"/>
                  </a:lnTo>
                  <a:lnTo>
                    <a:pt x="67" y="103"/>
                  </a:lnTo>
                  <a:lnTo>
                    <a:pt x="67" y="101"/>
                  </a:lnTo>
                  <a:lnTo>
                    <a:pt x="139" y="101"/>
                  </a:lnTo>
                  <a:lnTo>
                    <a:pt x="139" y="1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" name="Google Shape;32;p10"/>
            <p:cNvSpPr/>
            <p:nvPr/>
          </p:nvSpPr>
          <p:spPr>
            <a:xfrm>
              <a:off x="661" y="212"/>
              <a:ext cx="163" cy="148"/>
            </a:xfrm>
            <a:custGeom>
              <a:avLst/>
              <a:gdLst/>
              <a:ahLst/>
              <a:cxnLst/>
              <a:rect l="l" t="t" r="r" b="b"/>
              <a:pathLst>
                <a:path w="163" h="148" extrusionOk="0">
                  <a:moveTo>
                    <a:pt x="37" y="12"/>
                  </a:moveTo>
                  <a:lnTo>
                    <a:pt x="4" y="12"/>
                  </a:lnTo>
                  <a:lnTo>
                    <a:pt x="4" y="27"/>
                  </a:lnTo>
                  <a:lnTo>
                    <a:pt x="87" y="27"/>
                  </a:lnTo>
                  <a:lnTo>
                    <a:pt x="87" y="12"/>
                  </a:lnTo>
                  <a:lnTo>
                    <a:pt x="53" y="12"/>
                  </a:lnTo>
                  <a:lnTo>
                    <a:pt x="53" y="0"/>
                  </a:lnTo>
                  <a:lnTo>
                    <a:pt x="37" y="0"/>
                  </a:lnTo>
                  <a:lnTo>
                    <a:pt x="37" y="12"/>
                  </a:lnTo>
                  <a:close/>
                  <a:moveTo>
                    <a:pt x="10" y="33"/>
                  </a:moveTo>
                  <a:lnTo>
                    <a:pt x="10" y="35"/>
                  </a:lnTo>
                  <a:lnTo>
                    <a:pt x="12" y="35"/>
                  </a:lnTo>
                  <a:lnTo>
                    <a:pt x="12" y="37"/>
                  </a:lnTo>
                  <a:lnTo>
                    <a:pt x="12" y="38"/>
                  </a:lnTo>
                  <a:lnTo>
                    <a:pt x="12" y="40"/>
                  </a:lnTo>
                  <a:lnTo>
                    <a:pt x="14" y="40"/>
                  </a:lnTo>
                  <a:lnTo>
                    <a:pt x="14" y="42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6" y="48"/>
                  </a:lnTo>
                  <a:lnTo>
                    <a:pt x="16" y="50"/>
                  </a:lnTo>
                  <a:lnTo>
                    <a:pt x="16" y="52"/>
                  </a:lnTo>
                  <a:lnTo>
                    <a:pt x="18" y="54"/>
                  </a:lnTo>
                  <a:lnTo>
                    <a:pt x="18" y="55"/>
                  </a:lnTo>
                  <a:lnTo>
                    <a:pt x="18" y="57"/>
                  </a:lnTo>
                  <a:lnTo>
                    <a:pt x="18" y="59"/>
                  </a:lnTo>
                  <a:lnTo>
                    <a:pt x="35" y="55"/>
                  </a:lnTo>
                  <a:lnTo>
                    <a:pt x="35" y="54"/>
                  </a:lnTo>
                  <a:lnTo>
                    <a:pt x="35" y="52"/>
                  </a:lnTo>
                  <a:lnTo>
                    <a:pt x="33" y="50"/>
                  </a:lnTo>
                  <a:lnTo>
                    <a:pt x="33" y="48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1" y="44"/>
                  </a:lnTo>
                  <a:lnTo>
                    <a:pt x="31" y="42"/>
                  </a:lnTo>
                  <a:lnTo>
                    <a:pt x="31" y="40"/>
                  </a:lnTo>
                  <a:lnTo>
                    <a:pt x="31" y="38"/>
                  </a:lnTo>
                  <a:lnTo>
                    <a:pt x="29" y="38"/>
                  </a:lnTo>
                  <a:lnTo>
                    <a:pt x="29" y="37"/>
                  </a:lnTo>
                  <a:lnTo>
                    <a:pt x="29" y="35"/>
                  </a:lnTo>
                  <a:lnTo>
                    <a:pt x="29" y="33"/>
                  </a:lnTo>
                  <a:lnTo>
                    <a:pt x="27" y="33"/>
                  </a:lnTo>
                  <a:lnTo>
                    <a:pt x="27" y="31"/>
                  </a:lnTo>
                  <a:lnTo>
                    <a:pt x="27" y="29"/>
                  </a:lnTo>
                  <a:lnTo>
                    <a:pt x="10" y="33"/>
                  </a:lnTo>
                  <a:close/>
                  <a:moveTo>
                    <a:pt x="51" y="61"/>
                  </a:moveTo>
                  <a:lnTo>
                    <a:pt x="0" y="61"/>
                  </a:lnTo>
                  <a:lnTo>
                    <a:pt x="0" y="76"/>
                  </a:lnTo>
                  <a:lnTo>
                    <a:pt x="89" y="76"/>
                  </a:lnTo>
                  <a:lnTo>
                    <a:pt x="89" y="61"/>
                  </a:lnTo>
                  <a:lnTo>
                    <a:pt x="70" y="61"/>
                  </a:lnTo>
                  <a:lnTo>
                    <a:pt x="70" y="59"/>
                  </a:lnTo>
                  <a:lnTo>
                    <a:pt x="70" y="57"/>
                  </a:lnTo>
                  <a:lnTo>
                    <a:pt x="72" y="55"/>
                  </a:lnTo>
                  <a:lnTo>
                    <a:pt x="72" y="54"/>
                  </a:lnTo>
                  <a:lnTo>
                    <a:pt x="72" y="52"/>
                  </a:lnTo>
                  <a:lnTo>
                    <a:pt x="74" y="50"/>
                  </a:lnTo>
                  <a:lnTo>
                    <a:pt x="74" y="48"/>
                  </a:lnTo>
                  <a:lnTo>
                    <a:pt x="74" y="46"/>
                  </a:lnTo>
                  <a:lnTo>
                    <a:pt x="74" y="44"/>
                  </a:lnTo>
                  <a:lnTo>
                    <a:pt x="76" y="44"/>
                  </a:lnTo>
                  <a:lnTo>
                    <a:pt x="76" y="42"/>
                  </a:lnTo>
                  <a:lnTo>
                    <a:pt x="76" y="40"/>
                  </a:lnTo>
                  <a:lnTo>
                    <a:pt x="76" y="38"/>
                  </a:lnTo>
                  <a:lnTo>
                    <a:pt x="78" y="38"/>
                  </a:lnTo>
                  <a:lnTo>
                    <a:pt x="78" y="37"/>
                  </a:lnTo>
                  <a:lnTo>
                    <a:pt x="78" y="35"/>
                  </a:lnTo>
                  <a:lnTo>
                    <a:pt x="78" y="33"/>
                  </a:lnTo>
                  <a:lnTo>
                    <a:pt x="80" y="33"/>
                  </a:lnTo>
                  <a:lnTo>
                    <a:pt x="64" y="27"/>
                  </a:lnTo>
                  <a:lnTo>
                    <a:pt x="64" y="29"/>
                  </a:lnTo>
                  <a:lnTo>
                    <a:pt x="62" y="31"/>
                  </a:lnTo>
                  <a:lnTo>
                    <a:pt x="62" y="33"/>
                  </a:lnTo>
                  <a:lnTo>
                    <a:pt x="62" y="35"/>
                  </a:lnTo>
                  <a:lnTo>
                    <a:pt x="62" y="37"/>
                  </a:lnTo>
                  <a:lnTo>
                    <a:pt x="60" y="37"/>
                  </a:lnTo>
                  <a:lnTo>
                    <a:pt x="60" y="38"/>
                  </a:lnTo>
                  <a:lnTo>
                    <a:pt x="60" y="40"/>
                  </a:lnTo>
                  <a:lnTo>
                    <a:pt x="60" y="42"/>
                  </a:lnTo>
                  <a:lnTo>
                    <a:pt x="58" y="44"/>
                  </a:lnTo>
                  <a:lnTo>
                    <a:pt x="58" y="46"/>
                  </a:lnTo>
                  <a:lnTo>
                    <a:pt x="58" y="48"/>
                  </a:lnTo>
                  <a:lnTo>
                    <a:pt x="56" y="50"/>
                  </a:lnTo>
                  <a:lnTo>
                    <a:pt x="56" y="52"/>
                  </a:lnTo>
                  <a:lnTo>
                    <a:pt x="56" y="54"/>
                  </a:lnTo>
                  <a:lnTo>
                    <a:pt x="53" y="55"/>
                  </a:lnTo>
                  <a:lnTo>
                    <a:pt x="53" y="57"/>
                  </a:lnTo>
                  <a:lnTo>
                    <a:pt x="53" y="59"/>
                  </a:lnTo>
                  <a:lnTo>
                    <a:pt x="53" y="61"/>
                  </a:lnTo>
                  <a:lnTo>
                    <a:pt x="51" y="61"/>
                  </a:lnTo>
                  <a:close/>
                  <a:moveTo>
                    <a:pt x="22" y="141"/>
                  </a:moveTo>
                  <a:lnTo>
                    <a:pt x="68" y="141"/>
                  </a:lnTo>
                  <a:lnTo>
                    <a:pt x="68" y="148"/>
                  </a:lnTo>
                  <a:lnTo>
                    <a:pt x="87" y="148"/>
                  </a:lnTo>
                  <a:lnTo>
                    <a:pt x="87" y="90"/>
                  </a:lnTo>
                  <a:lnTo>
                    <a:pt x="87" y="88"/>
                  </a:lnTo>
                  <a:lnTo>
                    <a:pt x="87" y="86"/>
                  </a:lnTo>
                  <a:lnTo>
                    <a:pt x="85" y="86"/>
                  </a:lnTo>
                  <a:lnTo>
                    <a:pt x="85" y="84"/>
                  </a:lnTo>
                  <a:lnTo>
                    <a:pt x="82" y="84"/>
                  </a:lnTo>
                  <a:lnTo>
                    <a:pt x="80" y="84"/>
                  </a:lnTo>
                  <a:lnTo>
                    <a:pt x="10" y="84"/>
                  </a:lnTo>
                  <a:lnTo>
                    <a:pt x="8" y="84"/>
                  </a:lnTo>
                  <a:lnTo>
                    <a:pt x="6" y="84"/>
                  </a:lnTo>
                  <a:lnTo>
                    <a:pt x="6" y="86"/>
                  </a:lnTo>
                  <a:lnTo>
                    <a:pt x="4" y="86"/>
                  </a:lnTo>
                  <a:lnTo>
                    <a:pt x="4" y="88"/>
                  </a:lnTo>
                  <a:lnTo>
                    <a:pt x="4" y="90"/>
                  </a:lnTo>
                  <a:lnTo>
                    <a:pt x="4" y="148"/>
                  </a:lnTo>
                  <a:lnTo>
                    <a:pt x="22" y="148"/>
                  </a:lnTo>
                  <a:lnTo>
                    <a:pt x="22" y="141"/>
                  </a:lnTo>
                  <a:close/>
                  <a:moveTo>
                    <a:pt x="22" y="126"/>
                  </a:moveTo>
                  <a:lnTo>
                    <a:pt x="22" y="101"/>
                  </a:lnTo>
                  <a:lnTo>
                    <a:pt x="22" y="99"/>
                  </a:lnTo>
                  <a:lnTo>
                    <a:pt x="24" y="99"/>
                  </a:lnTo>
                  <a:lnTo>
                    <a:pt x="66" y="99"/>
                  </a:lnTo>
                  <a:lnTo>
                    <a:pt x="68" y="99"/>
                  </a:lnTo>
                  <a:lnTo>
                    <a:pt x="68" y="101"/>
                  </a:lnTo>
                  <a:lnTo>
                    <a:pt x="68" y="126"/>
                  </a:lnTo>
                  <a:lnTo>
                    <a:pt x="22" y="126"/>
                  </a:lnTo>
                  <a:close/>
                  <a:moveTo>
                    <a:pt x="140" y="19"/>
                  </a:moveTo>
                  <a:lnTo>
                    <a:pt x="126" y="59"/>
                  </a:lnTo>
                  <a:lnTo>
                    <a:pt x="126" y="61"/>
                  </a:lnTo>
                  <a:lnTo>
                    <a:pt x="126" y="63"/>
                  </a:lnTo>
                  <a:lnTo>
                    <a:pt x="126" y="65"/>
                  </a:lnTo>
                  <a:lnTo>
                    <a:pt x="126" y="67"/>
                  </a:lnTo>
                  <a:lnTo>
                    <a:pt x="128" y="69"/>
                  </a:lnTo>
                  <a:lnTo>
                    <a:pt x="130" y="71"/>
                  </a:lnTo>
                  <a:lnTo>
                    <a:pt x="130" y="73"/>
                  </a:lnTo>
                  <a:lnTo>
                    <a:pt x="132" y="74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6" y="80"/>
                  </a:lnTo>
                  <a:lnTo>
                    <a:pt x="138" y="82"/>
                  </a:lnTo>
                  <a:lnTo>
                    <a:pt x="138" y="84"/>
                  </a:lnTo>
                  <a:lnTo>
                    <a:pt x="140" y="86"/>
                  </a:lnTo>
                  <a:lnTo>
                    <a:pt x="140" y="88"/>
                  </a:lnTo>
                  <a:lnTo>
                    <a:pt x="140" y="90"/>
                  </a:lnTo>
                  <a:lnTo>
                    <a:pt x="143" y="90"/>
                  </a:lnTo>
                  <a:lnTo>
                    <a:pt x="143" y="92"/>
                  </a:lnTo>
                  <a:lnTo>
                    <a:pt x="143" y="93"/>
                  </a:lnTo>
                  <a:lnTo>
                    <a:pt x="145" y="93"/>
                  </a:lnTo>
                  <a:lnTo>
                    <a:pt x="145" y="95"/>
                  </a:lnTo>
                  <a:lnTo>
                    <a:pt x="145" y="97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47" y="101"/>
                  </a:lnTo>
                  <a:lnTo>
                    <a:pt x="147" y="103"/>
                  </a:lnTo>
                  <a:lnTo>
                    <a:pt x="147" y="105"/>
                  </a:lnTo>
                  <a:lnTo>
                    <a:pt x="147" y="107"/>
                  </a:lnTo>
                  <a:lnTo>
                    <a:pt x="147" y="109"/>
                  </a:lnTo>
                  <a:lnTo>
                    <a:pt x="147" y="111"/>
                  </a:lnTo>
                  <a:lnTo>
                    <a:pt x="147" y="112"/>
                  </a:lnTo>
                  <a:lnTo>
                    <a:pt x="147" y="114"/>
                  </a:lnTo>
                  <a:lnTo>
                    <a:pt x="145" y="114"/>
                  </a:lnTo>
                  <a:lnTo>
                    <a:pt x="145" y="116"/>
                  </a:lnTo>
                  <a:lnTo>
                    <a:pt x="145" y="118"/>
                  </a:lnTo>
                  <a:lnTo>
                    <a:pt x="143" y="118"/>
                  </a:lnTo>
                  <a:lnTo>
                    <a:pt x="143" y="120"/>
                  </a:lnTo>
                  <a:lnTo>
                    <a:pt x="140" y="120"/>
                  </a:lnTo>
                  <a:lnTo>
                    <a:pt x="138" y="120"/>
                  </a:lnTo>
                  <a:lnTo>
                    <a:pt x="136" y="120"/>
                  </a:lnTo>
                  <a:lnTo>
                    <a:pt x="134" y="120"/>
                  </a:lnTo>
                  <a:lnTo>
                    <a:pt x="132" y="120"/>
                  </a:lnTo>
                  <a:lnTo>
                    <a:pt x="130" y="120"/>
                  </a:lnTo>
                  <a:lnTo>
                    <a:pt x="128" y="120"/>
                  </a:lnTo>
                  <a:lnTo>
                    <a:pt x="126" y="118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22" y="116"/>
                  </a:lnTo>
                  <a:lnTo>
                    <a:pt x="120" y="116"/>
                  </a:lnTo>
                  <a:lnTo>
                    <a:pt x="118" y="116"/>
                  </a:lnTo>
                  <a:lnTo>
                    <a:pt x="118" y="114"/>
                  </a:lnTo>
                  <a:lnTo>
                    <a:pt x="116" y="133"/>
                  </a:lnTo>
                  <a:lnTo>
                    <a:pt x="118" y="133"/>
                  </a:lnTo>
                  <a:lnTo>
                    <a:pt x="120" y="135"/>
                  </a:lnTo>
                  <a:lnTo>
                    <a:pt x="122" y="135"/>
                  </a:lnTo>
                  <a:lnTo>
                    <a:pt x="124" y="135"/>
                  </a:lnTo>
                  <a:lnTo>
                    <a:pt x="126" y="135"/>
                  </a:lnTo>
                  <a:lnTo>
                    <a:pt x="128" y="137"/>
                  </a:lnTo>
                  <a:lnTo>
                    <a:pt x="130" y="137"/>
                  </a:lnTo>
                  <a:lnTo>
                    <a:pt x="132" y="137"/>
                  </a:lnTo>
                  <a:lnTo>
                    <a:pt x="134" y="137"/>
                  </a:lnTo>
                  <a:lnTo>
                    <a:pt x="136" y="137"/>
                  </a:lnTo>
                  <a:lnTo>
                    <a:pt x="138" y="137"/>
                  </a:lnTo>
                  <a:lnTo>
                    <a:pt x="140" y="137"/>
                  </a:lnTo>
                  <a:lnTo>
                    <a:pt x="143" y="137"/>
                  </a:lnTo>
                  <a:lnTo>
                    <a:pt x="145" y="137"/>
                  </a:lnTo>
                  <a:lnTo>
                    <a:pt x="147" y="137"/>
                  </a:lnTo>
                  <a:lnTo>
                    <a:pt x="147" y="135"/>
                  </a:lnTo>
                  <a:lnTo>
                    <a:pt x="149" y="135"/>
                  </a:lnTo>
                  <a:lnTo>
                    <a:pt x="151" y="135"/>
                  </a:lnTo>
                  <a:lnTo>
                    <a:pt x="151" y="133"/>
                  </a:lnTo>
                  <a:lnTo>
                    <a:pt x="153" y="133"/>
                  </a:lnTo>
                  <a:lnTo>
                    <a:pt x="155" y="131"/>
                  </a:lnTo>
                  <a:lnTo>
                    <a:pt x="155" y="129"/>
                  </a:lnTo>
                  <a:lnTo>
                    <a:pt x="157" y="129"/>
                  </a:lnTo>
                  <a:lnTo>
                    <a:pt x="157" y="128"/>
                  </a:lnTo>
                  <a:lnTo>
                    <a:pt x="159" y="126"/>
                  </a:lnTo>
                  <a:lnTo>
                    <a:pt x="159" y="124"/>
                  </a:lnTo>
                  <a:lnTo>
                    <a:pt x="161" y="124"/>
                  </a:lnTo>
                  <a:lnTo>
                    <a:pt x="161" y="122"/>
                  </a:lnTo>
                  <a:lnTo>
                    <a:pt x="161" y="120"/>
                  </a:lnTo>
                  <a:lnTo>
                    <a:pt x="163" y="118"/>
                  </a:lnTo>
                  <a:lnTo>
                    <a:pt x="163" y="116"/>
                  </a:lnTo>
                  <a:lnTo>
                    <a:pt x="163" y="114"/>
                  </a:lnTo>
                  <a:lnTo>
                    <a:pt x="163" y="112"/>
                  </a:lnTo>
                  <a:lnTo>
                    <a:pt x="163" y="111"/>
                  </a:lnTo>
                  <a:lnTo>
                    <a:pt x="163" y="109"/>
                  </a:lnTo>
                  <a:lnTo>
                    <a:pt x="163" y="107"/>
                  </a:lnTo>
                  <a:lnTo>
                    <a:pt x="163" y="105"/>
                  </a:lnTo>
                  <a:lnTo>
                    <a:pt x="163" y="103"/>
                  </a:lnTo>
                  <a:lnTo>
                    <a:pt x="163" y="101"/>
                  </a:lnTo>
                  <a:lnTo>
                    <a:pt x="163" y="99"/>
                  </a:lnTo>
                  <a:lnTo>
                    <a:pt x="163" y="97"/>
                  </a:lnTo>
                  <a:lnTo>
                    <a:pt x="161" y="95"/>
                  </a:lnTo>
                  <a:lnTo>
                    <a:pt x="161" y="93"/>
                  </a:lnTo>
                  <a:lnTo>
                    <a:pt x="161" y="92"/>
                  </a:lnTo>
                  <a:lnTo>
                    <a:pt x="161" y="90"/>
                  </a:lnTo>
                  <a:lnTo>
                    <a:pt x="159" y="90"/>
                  </a:lnTo>
                  <a:lnTo>
                    <a:pt x="159" y="88"/>
                  </a:lnTo>
                  <a:lnTo>
                    <a:pt x="159" y="86"/>
                  </a:lnTo>
                  <a:lnTo>
                    <a:pt x="157" y="84"/>
                  </a:lnTo>
                  <a:lnTo>
                    <a:pt x="157" y="82"/>
                  </a:lnTo>
                  <a:lnTo>
                    <a:pt x="157" y="80"/>
                  </a:lnTo>
                  <a:lnTo>
                    <a:pt x="155" y="80"/>
                  </a:lnTo>
                  <a:lnTo>
                    <a:pt x="155" y="78"/>
                  </a:lnTo>
                  <a:lnTo>
                    <a:pt x="153" y="76"/>
                  </a:lnTo>
                  <a:lnTo>
                    <a:pt x="153" y="74"/>
                  </a:lnTo>
                  <a:lnTo>
                    <a:pt x="151" y="74"/>
                  </a:lnTo>
                  <a:lnTo>
                    <a:pt x="151" y="73"/>
                  </a:lnTo>
                  <a:lnTo>
                    <a:pt x="149" y="71"/>
                  </a:lnTo>
                  <a:lnTo>
                    <a:pt x="149" y="69"/>
                  </a:lnTo>
                  <a:lnTo>
                    <a:pt x="147" y="69"/>
                  </a:lnTo>
                  <a:lnTo>
                    <a:pt x="147" y="67"/>
                  </a:lnTo>
                  <a:lnTo>
                    <a:pt x="145" y="65"/>
                  </a:lnTo>
                  <a:lnTo>
                    <a:pt x="145" y="63"/>
                  </a:lnTo>
                  <a:lnTo>
                    <a:pt x="145" y="61"/>
                  </a:lnTo>
                  <a:lnTo>
                    <a:pt x="145" y="59"/>
                  </a:lnTo>
                  <a:lnTo>
                    <a:pt x="145" y="57"/>
                  </a:lnTo>
                  <a:lnTo>
                    <a:pt x="161" y="12"/>
                  </a:lnTo>
                  <a:lnTo>
                    <a:pt x="149" y="4"/>
                  </a:lnTo>
                  <a:lnTo>
                    <a:pt x="97" y="4"/>
                  </a:lnTo>
                  <a:lnTo>
                    <a:pt x="95" y="4"/>
                  </a:lnTo>
                  <a:lnTo>
                    <a:pt x="93" y="6"/>
                  </a:lnTo>
                  <a:lnTo>
                    <a:pt x="93" y="148"/>
                  </a:lnTo>
                  <a:lnTo>
                    <a:pt x="111" y="148"/>
                  </a:lnTo>
                  <a:lnTo>
                    <a:pt x="111" y="21"/>
                  </a:lnTo>
                  <a:lnTo>
                    <a:pt x="114" y="21"/>
                  </a:lnTo>
                  <a:lnTo>
                    <a:pt x="114" y="19"/>
                  </a:lnTo>
                  <a:lnTo>
                    <a:pt x="116" y="19"/>
                  </a:lnTo>
                  <a:lnTo>
                    <a:pt x="1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3" name="Google Shape;33;p10" descr="MOEA_logo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60" y="154"/>
              <a:ext cx="432" cy="32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" name="Google Shape;34;p10"/>
          <p:cNvSpPr txBox="1">
            <a:spLocks noGrp="1"/>
          </p:cNvSpPr>
          <p:nvPr>
            <p:ph type="ctrTitle"/>
          </p:nvPr>
        </p:nvSpPr>
        <p:spPr>
          <a:xfrm>
            <a:off x="812800" y="1314450"/>
            <a:ext cx="10566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ubTitle" idx="1"/>
          </p:nvPr>
        </p:nvSpPr>
        <p:spPr>
          <a:xfrm>
            <a:off x="2156885" y="4124582"/>
            <a:ext cx="7878233" cy="140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SzPts val="2800"/>
              <a:buFont typeface="Noto Sans Symbols"/>
              <a:buNone/>
              <a:defRPr sz="2800">
                <a:solidFill>
                  <a:srgbClr val="0000FF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914400" y="1223964"/>
            <a:ext cx="5367867" cy="4872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❑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6485467" y="1223964"/>
            <a:ext cx="5369984" cy="4872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❑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228600" algn="l">
              <a:spcBef>
                <a:spcPts val="36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❑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❑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❑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914400" y="1223964"/>
            <a:ext cx="10941051" cy="4872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FF3300"/>
              </a:buClr>
              <a:buSzPts val="3200"/>
              <a:buFont typeface="Noto Sans Symbols"/>
              <a:buChar char="❑"/>
              <a:defRPr sz="32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Char char="–"/>
              <a:defRPr sz="28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FF3300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9412817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 b="1"/>
              <a:t>‹#›</a:t>
            </a:fld>
            <a:endParaRPr b="1"/>
          </a:p>
        </p:txBody>
      </p:sp>
      <p:sp>
        <p:nvSpPr>
          <p:cNvPr id="15" name="Google Shape;15;p8"/>
          <p:cNvSpPr txBox="1"/>
          <p:nvPr/>
        </p:nvSpPr>
        <p:spPr>
          <a:xfrm>
            <a:off x="1337734" y="311151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6" name="Google Shape;16;p8"/>
          <p:cNvGrpSpPr/>
          <p:nvPr/>
        </p:nvGrpSpPr>
        <p:grpSpPr>
          <a:xfrm>
            <a:off x="353485" y="946150"/>
            <a:ext cx="11501967" cy="71438"/>
            <a:chOff x="611" y="384"/>
            <a:chExt cx="4450" cy="106"/>
          </a:xfrm>
        </p:grpSpPr>
        <p:sp>
          <p:nvSpPr>
            <p:cNvPr id="17" name="Google Shape;17;p8"/>
            <p:cNvSpPr/>
            <p:nvPr/>
          </p:nvSpPr>
          <p:spPr>
            <a:xfrm>
              <a:off x="611" y="384"/>
              <a:ext cx="2197" cy="106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80000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8" name="Google Shape;18;p8"/>
            <p:cNvSpPr/>
            <p:nvPr/>
          </p:nvSpPr>
          <p:spPr>
            <a:xfrm>
              <a:off x="2808" y="384"/>
              <a:ext cx="2253" cy="106"/>
            </a:xfrm>
            <a:prstGeom prst="rect">
              <a:avLst/>
            </a:prstGeom>
            <a:gradFill>
              <a:gsLst>
                <a:gs pos="0">
                  <a:srgbClr val="314659"/>
                </a:gs>
                <a:gs pos="100000">
                  <a:srgbClr val="FFFFF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9" name="Google Shape;19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84" y="51588"/>
            <a:ext cx="1486291" cy="87493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y.digitalent.org.tw/course/aic0007/" TargetMode="External"/><Relationship Id="rId13" Type="http://schemas.openxmlformats.org/officeDocument/2006/relationships/hyperlink" Target="https://academy.digitalent.org.tw/course/aic0027/" TargetMode="External"/><Relationship Id="rId3" Type="http://schemas.openxmlformats.org/officeDocument/2006/relationships/hyperlink" Target="https://academy.digitalent.org.tw/course/aidaixiadeli/" TargetMode="External"/><Relationship Id="rId7" Type="http://schemas.openxmlformats.org/officeDocument/2006/relationships/hyperlink" Target="https://academy.digitalent.org.tw/course/aic0021/" TargetMode="External"/><Relationship Id="rId12" Type="http://schemas.openxmlformats.org/officeDocument/2006/relationships/hyperlink" Target="https://academy.digitalent.org.tw/course/aic0030/" TargetMode="External"/><Relationship Id="rId17" Type="http://schemas.openxmlformats.org/officeDocument/2006/relationships/hyperlink" Target="https://academy.digitalent.org.tw/course/aic0023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academy.digitalent.org.tw/course/aic0028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ademy.digitalent.org.tw/course/aizhihuizhao/" TargetMode="External"/><Relationship Id="rId11" Type="http://schemas.openxmlformats.org/officeDocument/2006/relationships/hyperlink" Target="https://academy.digitalent.org.tw/course/ai-chat/" TargetMode="External"/><Relationship Id="rId5" Type="http://schemas.openxmlformats.org/officeDocument/2006/relationships/hyperlink" Target="https://academy.digitalent.org.tw/course/aic0022/" TargetMode="External"/><Relationship Id="rId15" Type="http://schemas.openxmlformats.org/officeDocument/2006/relationships/hyperlink" Target="https://academy.digitalent.org.tw/course/108-years-of-cross-domain-digital-talent-accelerated-leap-program-elective-course-artificial-intelligence-field-online-course/" TargetMode="External"/><Relationship Id="rId10" Type="http://schemas.openxmlformats.org/officeDocument/2006/relationships/hyperlink" Target="https://academy.digitalent.org.tw/course/aic032/" TargetMode="External"/><Relationship Id="rId4" Type="http://schemas.openxmlformats.org/officeDocument/2006/relationships/hyperlink" Target="https://academy.digitalent.org.tw/course/aic0005/" TargetMode="External"/><Relationship Id="rId9" Type="http://schemas.openxmlformats.org/officeDocument/2006/relationships/hyperlink" Target="https://academy.digitalent.org.tw/course/aic031/" TargetMode="External"/><Relationship Id="rId14" Type="http://schemas.openxmlformats.org/officeDocument/2006/relationships/hyperlink" Target="https://academy.digitalent.org.tw/course/yinbian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y.digitalent.org.tw/course/isc023/" TargetMode="External"/><Relationship Id="rId13" Type="http://schemas.openxmlformats.org/officeDocument/2006/relationships/hyperlink" Target="https://academy.digitalent.org.tw/course/lupaqingfenxi/" TargetMode="External"/><Relationship Id="rId3" Type="http://schemas.openxmlformats.org/officeDocument/2006/relationships/hyperlink" Target="https://academy.digitalent.org.tw/course/isc012/" TargetMode="External"/><Relationship Id="rId7" Type="http://schemas.openxmlformats.org/officeDocument/2006/relationships/hyperlink" Target="https://academy.digitalent.org.tw/course/isc022/" TargetMode="External"/><Relationship Id="rId12" Type="http://schemas.openxmlformats.org/officeDocument/2006/relationships/hyperlink" Target="https://academy.digitalent.org.tw/course/aic0011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academy.digitalent.org.tw/course/isc027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ademy.digitalent.org.tw/course/isc014/" TargetMode="External"/><Relationship Id="rId11" Type="http://schemas.openxmlformats.org/officeDocument/2006/relationships/hyperlink" Target="https://academy.digitalent.org.tw/course/isc019/" TargetMode="External"/><Relationship Id="rId5" Type="http://schemas.openxmlformats.org/officeDocument/2006/relationships/hyperlink" Target="https://academy.digitalent.org.tw/course/isc011/" TargetMode="External"/><Relationship Id="rId15" Type="http://schemas.openxmlformats.org/officeDocument/2006/relationships/hyperlink" Target="https://academy.digitalent.org.tw/course/isc026/" TargetMode="External"/><Relationship Id="rId10" Type="http://schemas.openxmlformats.org/officeDocument/2006/relationships/hyperlink" Target="https://academy.digitalent.org.tw/course/isc025/" TargetMode="External"/><Relationship Id="rId4" Type="http://schemas.openxmlformats.org/officeDocument/2006/relationships/hyperlink" Target="https://academy.digitalent.org.tw/course/isc028/" TargetMode="External"/><Relationship Id="rId9" Type="http://schemas.openxmlformats.org/officeDocument/2006/relationships/hyperlink" Target="https://academy.digitalent.org.tw/course/isc024/" TargetMode="External"/><Relationship Id="rId14" Type="http://schemas.openxmlformats.org/officeDocument/2006/relationships/hyperlink" Target="https://academy.digitalent.org.tw/course/108-years-of-inter-disciplinary-digital-talent-accelerated-leap-program-elective-course-data-science-and-data-analysis-field-online-cours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digitalent.org.tw/course/aic0027/" TargetMode="External"/><Relationship Id="rId7" Type="http://schemas.openxmlformats.org/officeDocument/2006/relationships/hyperlink" Target="https://academy.digitalent.org.tw/course/isc02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ademy.digitalent.org.tw/course/mldl/" TargetMode="External"/><Relationship Id="rId5" Type="http://schemas.openxmlformats.org/officeDocument/2006/relationships/hyperlink" Target="https://academy.digitalent.org.tw/course/aic032/" TargetMode="External"/><Relationship Id="rId4" Type="http://schemas.openxmlformats.org/officeDocument/2006/relationships/hyperlink" Target="https://academy.digitalent.org.tw/course/aic031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y.digitalent.org.tw/course/icc007/" TargetMode="External"/><Relationship Id="rId13" Type="http://schemas.openxmlformats.org/officeDocument/2006/relationships/hyperlink" Target="https://academy.digitalent.org.tw/course/isc015/" TargetMode="External"/><Relationship Id="rId3" Type="http://schemas.openxmlformats.org/officeDocument/2006/relationships/hyperlink" Target="https://academy.digitalent.org.tw/course/wulianwangyingyongqushiyuanli/" TargetMode="External"/><Relationship Id="rId7" Type="http://schemas.openxmlformats.org/officeDocument/2006/relationships/hyperlink" Target="https://academy.digitalent.org.tw/course/inc0010/" TargetMode="External"/><Relationship Id="rId12" Type="http://schemas.openxmlformats.org/officeDocument/2006/relationships/hyperlink" Target="https://academy.digitalent.org.tw/course/inc0013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ademy.digitalent.org.tw/course/incipas0001/" TargetMode="External"/><Relationship Id="rId11" Type="http://schemas.openxmlformats.org/officeDocument/2006/relationships/hyperlink" Target="https://academy.digitalent.org.tw/course/inc017/" TargetMode="External"/><Relationship Id="rId5" Type="http://schemas.openxmlformats.org/officeDocument/2006/relationships/hyperlink" Target="https://academy.digitalent.org.tw/course/inc0018/" TargetMode="External"/><Relationship Id="rId10" Type="http://schemas.openxmlformats.org/officeDocument/2006/relationships/hyperlink" Target="https://academy.digitalent.org.tw/course/inc0012/" TargetMode="External"/><Relationship Id="rId4" Type="http://schemas.openxmlformats.org/officeDocument/2006/relationships/hyperlink" Target="https://academy.digitalent.org.tw/course/inc0011/" TargetMode="External"/><Relationship Id="rId9" Type="http://schemas.openxmlformats.org/officeDocument/2006/relationships/hyperlink" Target="https://academy.digitalent.org.tw/course/icc016/" TargetMode="External"/><Relationship Id="rId14" Type="http://schemas.openxmlformats.org/officeDocument/2006/relationships/hyperlink" Target="https://academy.digitalent.org.tw/course/icc015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y.digitalent.org.tw/course/inc018/" TargetMode="External"/><Relationship Id="rId7" Type="http://schemas.openxmlformats.org/officeDocument/2006/relationships/hyperlink" Target="https://academy.digitalent.org.tw/course/inc0016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ademy.digitalent.org.tw/course/inc0014/" TargetMode="External"/><Relationship Id="rId5" Type="http://schemas.openxmlformats.org/officeDocument/2006/relationships/hyperlink" Target="https://academy.digitalent.org.tw/course/aiotpingtaikaifa/" TargetMode="External"/><Relationship Id="rId4" Type="http://schemas.openxmlformats.org/officeDocument/2006/relationships/hyperlink" Target="https://academy.digitalent.org.tw/course/icc010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y.digitalent.org.tw/course/icc008/" TargetMode="External"/><Relationship Id="rId13" Type="http://schemas.openxmlformats.org/officeDocument/2006/relationships/hyperlink" Target="https://academy.digitalent.org.tw/course/icc004/" TargetMode="External"/><Relationship Id="rId18" Type="http://schemas.openxmlformats.org/officeDocument/2006/relationships/hyperlink" Target="https://academy.digitalent.org.tw/course/icc033/" TargetMode="External"/><Relationship Id="rId3" Type="http://schemas.openxmlformats.org/officeDocument/2006/relationships/hyperlink" Target="https://academy.digitalent.org.tw/course/icc001/" TargetMode="External"/><Relationship Id="rId7" Type="http://schemas.openxmlformats.org/officeDocument/2006/relationships/hyperlink" Target="https://academy.digitalent.org.tw/course/icc018/" TargetMode="External"/><Relationship Id="rId12" Type="http://schemas.openxmlformats.org/officeDocument/2006/relationships/hyperlink" Target="https://academy.digitalent.org.tw/course/icc022/" TargetMode="External"/><Relationship Id="rId17" Type="http://schemas.openxmlformats.org/officeDocument/2006/relationships/hyperlink" Target="https://academy.digitalent.org.tw/course/108-years-of-cross-domain-digital-talent-accelerated-leap-program-elective-course-smart-content-field-online-course/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s://academy.digitalent.org.tw/course/icc032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ademy.digitalent.org.tw/course/icc034/" TargetMode="External"/><Relationship Id="rId11" Type="http://schemas.openxmlformats.org/officeDocument/2006/relationships/hyperlink" Target="https://academy.digitalent.org.tw/course/icc021/" TargetMode="External"/><Relationship Id="rId5" Type="http://schemas.openxmlformats.org/officeDocument/2006/relationships/hyperlink" Target="https://academy.digitalent.org.tw/course/icc006/" TargetMode="External"/><Relationship Id="rId15" Type="http://schemas.openxmlformats.org/officeDocument/2006/relationships/hyperlink" Target="https://academy.digitalent.org.tw/course/icc031/" TargetMode="External"/><Relationship Id="rId10" Type="http://schemas.openxmlformats.org/officeDocument/2006/relationships/hyperlink" Target="https://academy.digitalent.org.tw/course/icc005/" TargetMode="External"/><Relationship Id="rId4" Type="http://schemas.openxmlformats.org/officeDocument/2006/relationships/hyperlink" Target="https://academy.digitalent.org.tw/course/icc009/" TargetMode="External"/><Relationship Id="rId9" Type="http://schemas.openxmlformats.org/officeDocument/2006/relationships/hyperlink" Target="https://academy.digitalent.org.tw/course/ui-ux-yuanxinggongjusheji/?subscribe" TargetMode="External"/><Relationship Id="rId14" Type="http://schemas.openxmlformats.org/officeDocument/2006/relationships/hyperlink" Target="https://academy.digitalent.org.tw/course/icc030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academy.digitalent.org.tw/course/ecc022/" TargetMode="External"/><Relationship Id="rId13" Type="http://schemas.openxmlformats.org/officeDocument/2006/relationships/hyperlink" Target="https://academy.digitalent.org.tw/course/icc025/" TargetMode="External"/><Relationship Id="rId18" Type="http://schemas.openxmlformats.org/officeDocument/2006/relationships/hyperlink" Target="https://academy.digitalent.org.tw/course/icc014/" TargetMode="External"/><Relationship Id="rId3" Type="http://schemas.openxmlformats.org/officeDocument/2006/relationships/hyperlink" Target="https://academy.digitalent.org.tw/course/icc023/" TargetMode="External"/><Relationship Id="rId7" Type="http://schemas.openxmlformats.org/officeDocument/2006/relationships/hyperlink" Target="https://academy.digitalent.org.tw/course/ecc021/" TargetMode="External"/><Relationship Id="rId12" Type="http://schemas.openxmlformats.org/officeDocument/2006/relationships/hyperlink" Target="https://academy.digitalent.org.tw/course/isc014/" TargetMode="External"/><Relationship Id="rId17" Type="http://schemas.openxmlformats.org/officeDocument/2006/relationships/hyperlink" Target="https://academy.digitalent.org.tw/course/icc013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academy.digitalent.org.tw/course/ecc013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cademy.digitalent.org.tw/course/ecc020/" TargetMode="External"/><Relationship Id="rId11" Type="http://schemas.openxmlformats.org/officeDocument/2006/relationships/hyperlink" Target="https://academy.digitalent.org.tw/course/icc028/" TargetMode="External"/><Relationship Id="rId5" Type="http://schemas.openxmlformats.org/officeDocument/2006/relationships/hyperlink" Target="https://academy.digitalent.org.tw/course/ecc019/" TargetMode="External"/><Relationship Id="rId15" Type="http://schemas.openxmlformats.org/officeDocument/2006/relationships/hyperlink" Target="https://academy.digitalent.org.tw/course/ecc010/" TargetMode="External"/><Relationship Id="rId10" Type="http://schemas.openxmlformats.org/officeDocument/2006/relationships/hyperlink" Target="https://academy.digitalent.org.tw/course/icc027/" TargetMode="External"/><Relationship Id="rId4" Type="http://schemas.openxmlformats.org/officeDocument/2006/relationships/hyperlink" Target="https://academy.digitalent.org.tw/course/icc020/" TargetMode="External"/><Relationship Id="rId9" Type="http://schemas.openxmlformats.org/officeDocument/2006/relationships/hyperlink" Target="https://academy.digitalent.org.tw/course/ecc018/" TargetMode="External"/><Relationship Id="rId14" Type="http://schemas.openxmlformats.org/officeDocument/2006/relationships/hyperlink" Target="https://academy.digitalent.org.tw/course/108-years-of-cross-domain-digital-talent-accelerated-leap-program-elective-course-internet-services-e-commerce-field-online-cour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crosoft JhengHei"/>
                <a:ea typeface="Microsoft JhengHei"/>
                <a:cs typeface="Microsoft JhengHei"/>
                <a:sym typeface="Microsoft JhengHei"/>
              </a:rPr>
              <a:t>課程模組總表-人工智慧</a:t>
            </a: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05" name="Google Shape;105;p1"/>
          <p:cNvGraphicFramePr/>
          <p:nvPr>
            <p:extLst>
              <p:ext uri="{D42A27DB-BD31-4B8C-83A1-F6EECF244321}">
                <p14:modId xmlns:p14="http://schemas.microsoft.com/office/powerpoint/2010/main" val="206887227"/>
              </p:ext>
            </p:extLst>
          </p:nvPr>
        </p:nvGraphicFramePr>
        <p:xfrm>
          <a:off x="544462" y="1050899"/>
          <a:ext cx="11160650" cy="5752525"/>
        </p:xfrm>
        <a:graphic>
          <a:graphicData uri="http://schemas.openxmlformats.org/drawingml/2006/table">
            <a:tbl>
              <a:tblPr>
                <a:noFill/>
                <a:tableStyleId>{D3CA0D17-17E1-473F-9251-626A73E0EFE8}</a:tableStyleId>
              </a:tblPr>
              <a:tblGrid>
                <a:gridCol w="10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編號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課程代號</a:t>
                      </a:r>
                      <a:endParaRPr sz="1600" b="1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課程指引名稱</a:t>
                      </a:r>
                      <a:endParaRPr sz="1600" b="1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時數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課程狀態</a:t>
                      </a:r>
                      <a:endParaRPr sz="1600" b="1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2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1 (共13小時)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AI101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AI時代下的競爭力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AI102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AI產業應用趨勢與案例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AI103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u="sng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AI導論與操作應用</a:t>
                      </a:r>
                      <a:endParaRPr sz="160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AI104</a:t>
                      </a:r>
                      <a:endParaRPr sz="1600" u="none" strike="noStrike" cap="none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AI應用於智慧醫療</a:t>
                      </a:r>
                      <a:endParaRPr sz="1600" u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AI105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u="sng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AI應用於智慧農業</a:t>
                      </a:r>
                      <a:endParaRPr sz="1600" u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02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2 (共15小時) 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AI201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8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資料/大數據分析應用</a:t>
                      </a:r>
                      <a:endParaRPr sz="1600" u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AI202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9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機器學習</a:t>
                      </a:r>
                      <a:endParaRPr sz="1600" u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AI203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0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深度學習</a:t>
                      </a:r>
                      <a:endParaRPr sz="1600" b="0" i="0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0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AI204</a:t>
                      </a:r>
                      <a:endParaRPr sz="16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1"/>
                        </a:rPr>
                        <a:t>AI</a:t>
                      </a:r>
                      <a:r>
                        <a:rPr lang="zh-TW" altLang="en-US" sz="160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1"/>
                        </a:rPr>
                        <a:t>聊天機器人製作</a:t>
                      </a:r>
                      <a:endParaRPr sz="1600" u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AI205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2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OpenCV電腦視覺</a:t>
                      </a:r>
                      <a:endParaRPr sz="1600" u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3 (共13小時)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AI301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自然語言</a:t>
                      </a:r>
                      <a:endParaRPr sz="1600" u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AI302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語音辨識應用</a:t>
                      </a:r>
                      <a:endParaRPr sz="1600" u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AI303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dirty="0" err="1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影像辨識實作</a:t>
                      </a:r>
                      <a:endParaRPr sz="16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AI304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推薦系統實作</a:t>
                      </a:r>
                      <a:endParaRPr sz="1600" u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AI305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7775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Chatbot客服機器人實作</a:t>
                      </a:r>
                      <a:endParaRPr sz="1600" b="0" i="0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dirty="0" err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crosoft JhengHei"/>
                <a:ea typeface="Microsoft JhengHei"/>
                <a:cs typeface="Microsoft JhengHei"/>
                <a:sym typeface="Microsoft JhengHei"/>
              </a:rPr>
              <a:t>課程模組總表-資料科學 </a:t>
            </a:r>
            <a:r>
              <a:rPr lang="en-US" sz="3200">
                <a:latin typeface="Microsoft JhengHei"/>
                <a:ea typeface="Microsoft JhengHei"/>
                <a:cs typeface="Microsoft JhengHei"/>
                <a:sym typeface="Microsoft JhengHei"/>
              </a:rPr>
              <a:t>(1/2)</a:t>
            </a:r>
            <a:endParaRPr sz="32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11" name="Google Shape;111;p2"/>
          <p:cNvGraphicFramePr/>
          <p:nvPr/>
        </p:nvGraphicFramePr>
        <p:xfrm>
          <a:off x="506163" y="1047965"/>
          <a:ext cx="10928950" cy="5810275"/>
        </p:xfrm>
        <a:graphic>
          <a:graphicData uri="http://schemas.openxmlformats.org/drawingml/2006/table">
            <a:tbl>
              <a:tblPr>
                <a:noFill/>
                <a:tableStyleId>{D3CA0D17-17E1-473F-9251-626A73E0EFE8}</a:tableStyleId>
              </a:tblPr>
              <a:tblGrid>
                <a:gridCol w="107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93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編號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課程代號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課程指引名稱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時數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課程狀態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47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1 (共17小時)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DS101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資料科學產業應用趨勢與案例</a:t>
                      </a:r>
                      <a:endParaRPr sz="1600" u="none">
                        <a:solidFill>
                          <a:schemeClr val="dk2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DS102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資料科學導論</a:t>
                      </a:r>
                      <a:endParaRPr sz="1600" u="none">
                        <a:solidFill>
                          <a:schemeClr val="dk2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DS103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Power BI大數據分析與視覺化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DS104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Google Analytics 電商應用</a:t>
                      </a:r>
                      <a:endParaRPr sz="1600" b="0" i="0" u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DS105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Tableau資料分析</a:t>
                      </a:r>
                      <a:endParaRPr sz="1600" u="none">
                        <a:solidFill>
                          <a:schemeClr val="dk2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DS106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dk2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8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大數據分析：商業應用與策略管理</a:t>
                      </a:r>
                      <a:endParaRPr sz="1600" u="none">
                        <a:solidFill>
                          <a:schemeClr val="dk2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47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2 - 路徑1 (共13小時)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DS201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9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Python資料科學導論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DS202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0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Python資料分析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DS205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1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ELK介紹與運用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DS206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 cap="non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2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機器學習與數據分析</a:t>
                      </a:r>
                      <a:endParaRPr sz="1600" b="0" i="0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DS207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網路爬蟲輿情分析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DS208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預測模型與資料爬蟲視覺化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147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2 - 路徑2 (共13小時)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DS203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R語言資料科學導論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DS204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R語言資料分析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DS205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1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ELK介紹與運用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DS206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 cap="non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2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機器學習與數據分析</a:t>
                      </a:r>
                      <a:endParaRPr sz="1600" b="0" i="0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DS207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網路爬蟲輿情分析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1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DS208</a:t>
                      </a:r>
                      <a:endParaRPr sz="160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預測模型與資料爬蟲視覺化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177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crosoft JhengHei"/>
                <a:ea typeface="Microsoft JhengHei"/>
                <a:cs typeface="Microsoft JhengHei"/>
                <a:sym typeface="Microsoft JhengHei"/>
              </a:rPr>
              <a:t>課程模組總表-資料科學 </a:t>
            </a:r>
            <a:r>
              <a:rPr lang="en-US" sz="3200">
                <a:latin typeface="Microsoft JhengHei"/>
                <a:ea typeface="Microsoft JhengHei"/>
                <a:cs typeface="Microsoft JhengHei"/>
                <a:sym typeface="Microsoft JhengHei"/>
              </a:rPr>
              <a:t>(2/2)</a:t>
            </a:r>
            <a:endParaRPr sz="32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17" name="Google Shape;117;p3"/>
          <p:cNvGraphicFramePr/>
          <p:nvPr>
            <p:extLst>
              <p:ext uri="{D42A27DB-BD31-4B8C-83A1-F6EECF244321}">
                <p14:modId xmlns:p14="http://schemas.microsoft.com/office/powerpoint/2010/main" val="762105324"/>
              </p:ext>
            </p:extLst>
          </p:nvPr>
        </p:nvGraphicFramePr>
        <p:xfrm>
          <a:off x="458301" y="1352147"/>
          <a:ext cx="11141200" cy="2445975"/>
        </p:xfrm>
        <a:graphic>
          <a:graphicData uri="http://schemas.openxmlformats.org/drawingml/2006/table">
            <a:tbl>
              <a:tblPr>
                <a:noFill/>
                <a:tableStyleId>{D3CA0D17-17E1-473F-9251-626A73E0EFE8}</a:tableStyleId>
              </a:tblPr>
              <a:tblGrid>
                <a:gridCol w="107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編號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課程代號</a:t>
                      </a:r>
                      <a:endParaRPr sz="1600" b="1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</a:t>
                      </a: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指引</a:t>
                      </a:r>
                      <a:r>
                        <a:rPr lang="en-US" sz="1600" b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名稱</a:t>
                      </a:r>
                      <a:endParaRPr sz="1600" b="1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時數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課程狀態</a:t>
                      </a:r>
                      <a:endParaRPr sz="1600" b="1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7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3 (共14小時)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DS301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cap="non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r>
                        <a:rPr lang="en-US" sz="1600" b="0" i="0" u="sng" cap="non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自然語言</a:t>
                      </a:r>
                      <a:endParaRPr sz="1600" b="0" i="0" cap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DS302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機器學習</a:t>
                      </a:r>
                      <a:endParaRPr sz="1600" u="non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DS303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深度學習</a:t>
                      </a:r>
                      <a:endParaRPr sz="1600" b="0" i="0" cap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0800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DS304</a:t>
                      </a:r>
                      <a:endParaRPr sz="1600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  <a:hlinkClick r:id="rId6"/>
                        </a:rPr>
                        <a:t> 機器學習與深度學習入門實作</a:t>
                      </a:r>
                      <a:endParaRPr sz="1600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DS305</a:t>
                      </a:r>
                      <a:endParaRPr sz="160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r>
                        <a:rPr lang="en-US" sz="1600" b="0" i="0" u="sng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深度學習應用</a:t>
                      </a:r>
                      <a:r>
                        <a:rPr lang="en-US" sz="1600" b="0" i="0" u="sng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(CUDA)</a:t>
                      </a:r>
                      <a:endParaRPr sz="1400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crosoft JhengHei"/>
                <a:ea typeface="Microsoft JhengHei"/>
                <a:cs typeface="Microsoft JhengHei"/>
                <a:sym typeface="Microsoft JhengHei"/>
              </a:rPr>
              <a:t>課程模組總表-智慧聯網 </a:t>
            </a:r>
            <a:r>
              <a:rPr lang="en-US" sz="3200">
                <a:latin typeface="Microsoft JhengHei"/>
                <a:ea typeface="Microsoft JhengHei"/>
                <a:cs typeface="Microsoft JhengHei"/>
                <a:sym typeface="Microsoft JhengHei"/>
              </a:rPr>
              <a:t>(1/2)</a:t>
            </a:r>
            <a:endParaRPr sz="32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24" name="Google Shape;124;p4"/>
          <p:cNvGraphicFramePr/>
          <p:nvPr>
            <p:extLst>
              <p:ext uri="{D42A27DB-BD31-4B8C-83A1-F6EECF244321}">
                <p14:modId xmlns:p14="http://schemas.microsoft.com/office/powerpoint/2010/main" val="3442405754"/>
              </p:ext>
            </p:extLst>
          </p:nvPr>
        </p:nvGraphicFramePr>
        <p:xfrm>
          <a:off x="524142" y="1155746"/>
          <a:ext cx="11160650" cy="5453775"/>
        </p:xfrm>
        <a:graphic>
          <a:graphicData uri="http://schemas.openxmlformats.org/drawingml/2006/table">
            <a:tbl>
              <a:tblPr>
                <a:noFill/>
                <a:tableStyleId>{D3CA0D17-17E1-473F-9251-626A73E0EFE8}</a:tableStyleId>
              </a:tblPr>
              <a:tblGrid>
                <a:gridCol w="10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13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編號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課程代號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課程指引名稱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時數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課程狀態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19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1 (共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13小時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)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IOT101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/>
                        </a:rPr>
                        <a:t>物聯網應用趨勢與案</a:t>
                      </a:r>
                      <a:r>
                        <a:rPr lang="zh-TW" altLang="en-US" sz="1600" b="0" i="0" u="sng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/>
                        </a:rPr>
                        <a:t>例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IOT102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物聯網無線傳輸技術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2.5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IOT103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物聯網基礎架構概論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1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IOT104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物聯網系統與應用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1.5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3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IOT105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物聯網行銷規劃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398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2 - 路徑1 (共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14小時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)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60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8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Java程式設計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3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2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IOT203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altLang="zh-TW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IoT</a:t>
                      </a:r>
                      <a:r>
                        <a:rPr lang="zh-TW" alt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與</a:t>
                      </a:r>
                      <a:r>
                        <a:rPr lang="en-US" altLang="zh-TW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Web API</a:t>
                      </a:r>
                      <a:r>
                        <a:rPr lang="zh-TW" alt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網路服務實作</a:t>
                      </a:r>
                      <a:endParaRPr sz="1800" b="0" i="0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680579"/>
                  </a:ext>
                </a:extLst>
              </a:tr>
              <a:tr h="2763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3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IOT204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0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BLE物聯網應用開發實作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63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4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1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Arduino實作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28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IOT206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2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WebSocket、MQTT開發與應用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510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2 - </a:t>
                      </a: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路徑2  (共</a:t>
                      </a:r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15小時</a:t>
                      </a: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)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5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Arial"/>
                          <a:sym typeface="Microsoft JhengHei"/>
                        </a:rPr>
                        <a:t>1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Arial"/>
                        <a:sym typeface="Arial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Python程式設計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b="0" i="0" u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52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Arial"/>
                          <a:sym typeface="Arial"/>
                        </a:rPr>
                        <a:t>2</a:t>
                      </a:r>
                      <a:endParaRPr sz="1600" b="0" i="0" u="none" strike="noStrike" cap="non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Arial"/>
                        <a:sym typeface="Arial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IOT203</a:t>
                      </a:r>
                      <a:endParaRPr lang="en-US" altLang="zh-TW" sz="1600" dirty="0"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altLang="zh-TW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IoT</a:t>
                      </a:r>
                      <a:r>
                        <a:rPr lang="zh-TW" alt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與</a:t>
                      </a:r>
                      <a:r>
                        <a:rPr lang="en-US" altLang="zh-TW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Web API</a:t>
                      </a:r>
                      <a:r>
                        <a:rPr lang="zh-TW" alt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9"/>
                        </a:rPr>
                        <a:t>網路服務實作</a:t>
                      </a:r>
                      <a:endParaRPr lang="zh-TW" altLang="en-US" sz="1800" b="0" i="0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lang="en-US" altLang="zh-TW" dirty="0" smtClean="0"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lang="zh-TW" altLang="en-US" dirty="0" smtClean="0"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677238"/>
                  </a:ext>
                </a:extLst>
              </a:tr>
              <a:tr h="27352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3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IOT204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0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BLE物聯網應用開發實作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52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4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Android Things應用實作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352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IOT206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2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WebSocket、MQTT開發與應用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crosoft JhengHei"/>
                <a:ea typeface="Microsoft JhengHei"/>
                <a:cs typeface="Microsoft JhengHei"/>
                <a:sym typeface="Microsoft JhengHei"/>
              </a:rPr>
              <a:t>課程模組總表-智慧聯網 </a:t>
            </a:r>
            <a:r>
              <a:rPr lang="en-US" sz="3200">
                <a:latin typeface="Microsoft JhengHei"/>
                <a:ea typeface="Microsoft JhengHei"/>
                <a:cs typeface="Microsoft JhengHei"/>
                <a:sym typeface="Microsoft JhengHei"/>
              </a:rPr>
              <a:t>(2/2)</a:t>
            </a:r>
            <a:endParaRPr sz="32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30" name="Google Shape;130;p5"/>
          <p:cNvGraphicFramePr/>
          <p:nvPr>
            <p:extLst>
              <p:ext uri="{D42A27DB-BD31-4B8C-83A1-F6EECF244321}">
                <p14:modId xmlns:p14="http://schemas.microsoft.com/office/powerpoint/2010/main" val="229041377"/>
              </p:ext>
            </p:extLst>
          </p:nvPr>
        </p:nvGraphicFramePr>
        <p:xfrm>
          <a:off x="524142" y="1165686"/>
          <a:ext cx="11160650" cy="2167200"/>
        </p:xfrm>
        <a:graphic>
          <a:graphicData uri="http://schemas.openxmlformats.org/drawingml/2006/table">
            <a:tbl>
              <a:tblPr>
                <a:noFill/>
                <a:tableStyleId>{D3CA0D17-17E1-473F-9251-626A73E0EFE8}</a:tableStyleId>
              </a:tblPr>
              <a:tblGrid>
                <a:gridCol w="10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編號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課程代號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課程指引名稱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時數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課程狀態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3 (</a:t>
                      </a: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共</a:t>
                      </a:r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15.5</a:t>
                      </a: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小時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)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IOT301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/>
                        </a:rPr>
                        <a:t>樹莓派</a:t>
                      </a:r>
                      <a:r>
                        <a:rPr lang="zh-TW" altLang="en-US" sz="1600" b="0" i="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/>
                        </a:rPr>
                        <a:t>與</a:t>
                      </a:r>
                      <a:r>
                        <a:rPr lang="en-US" sz="1600" b="0" i="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/>
                        </a:rPr>
                        <a:t>Python</a:t>
                      </a:r>
                      <a:r>
                        <a:rPr lang="zh-TW" altLang="en-US" sz="1600" b="0" i="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/>
                        </a:rPr>
                        <a:t>應用</a:t>
                      </a:r>
                      <a:endParaRPr sz="16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b="0" i="0" u="none" strike="noStrik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IOT302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 cap="none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行動裝置與IOT開發</a:t>
                      </a:r>
                      <a:endParaRPr sz="1600" b="0" i="0" cap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IOT303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sng" cap="non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5"/>
                        </a:rPr>
                        <a:t>AIOT平台開發</a:t>
                      </a:r>
                      <a:endParaRPr sz="1600" b="0" i="0" cap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Arial"/>
                        </a:rPr>
                        <a:t>3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Arial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IOT304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智慧聯網應用系統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IOT305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Zigbee應用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2.5</a:t>
                      </a:r>
                      <a:endParaRPr sz="1600" b="0" i="0" u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crosoft JhengHei"/>
                <a:ea typeface="Microsoft JhengHei"/>
                <a:cs typeface="Microsoft JhengHei"/>
                <a:sym typeface="Microsoft JhengHei"/>
              </a:rPr>
              <a:t>課程模組總表-智慧內容</a:t>
            </a: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37" name="Google Shape;137;p6"/>
          <p:cNvGraphicFramePr/>
          <p:nvPr>
            <p:extLst>
              <p:ext uri="{D42A27DB-BD31-4B8C-83A1-F6EECF244321}">
                <p14:modId xmlns:p14="http://schemas.microsoft.com/office/powerpoint/2010/main" val="116064318"/>
              </p:ext>
            </p:extLst>
          </p:nvPr>
        </p:nvGraphicFramePr>
        <p:xfrm>
          <a:off x="524142" y="1016603"/>
          <a:ext cx="11160625" cy="5711675"/>
        </p:xfrm>
        <a:graphic>
          <a:graphicData uri="http://schemas.openxmlformats.org/drawingml/2006/table">
            <a:tbl>
              <a:tblPr>
                <a:noFill/>
                <a:tableStyleId>{D3CA0D17-17E1-473F-9251-626A73E0EFE8}</a:tableStyleId>
              </a:tblPr>
              <a:tblGrid>
                <a:gridCol w="77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9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編號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課程代號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 smtClean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</a:t>
                      </a:r>
                      <a:r>
                        <a:rPr lang="zh-TW" altLang="en-US" sz="1600" b="1" dirty="0" smtClean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指引</a:t>
                      </a:r>
                      <a:r>
                        <a:rPr lang="en-US" sz="1600" b="1" dirty="0" err="1" smtClean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名稱</a:t>
                      </a:r>
                      <a:endParaRPr sz="1600" b="1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時數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課程狀態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550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1 (共15小時)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VAR101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AR/VR應用趨勢與案例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VAR102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市場需求驗證與商業模式–以AR/VR為例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VAR103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i="0" u="sng" strike="noStrike" dirty="0" err="1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5">
                            <a:extLst>
                              <a:ext uri="{A12FA001-AC4F-418D-AE19-62706E023703}">
                                <ahyp:hlinkClr xmlns:lc="http://schemas.openxmlformats.org/drawingml/2006/lockedCanvas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          </a:ext>
                            </a:extLst>
                          </a:hlinkClick>
                        </a:rPr>
                        <a:t>網站使用者經驗設計</a:t>
                      </a:r>
                      <a:r>
                        <a:rPr lang="zh-TW" altLang="en-US" sz="1600" b="0" i="0" u="sng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 </a:t>
                      </a:r>
                      <a:endParaRPr sz="1600" b="0" i="0" u="none" strike="noStrike" dirty="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VAR104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1600" i="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6">
                            <a:extLst>
                              <a:ext uri="{A12FA001-AC4F-418D-AE19-62706E023703}">
                                <ahyp:hlinkClr xmlns:lc="http://schemas.openxmlformats.org/drawingml/2006/lockedCanvas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          </a:ext>
                            </a:extLst>
                          </a:hlinkClick>
                        </a:rPr>
                        <a:t>UX/UI </a:t>
                      </a:r>
                      <a:r>
                        <a:rPr lang="zh-TW" altLang="en-US" sz="1600" i="0" u="sng" dirty="0" smtClean="0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6">
                            <a:extLst>
                              <a:ext uri="{A12FA001-AC4F-418D-AE19-62706E023703}">
                                <ahyp:hlinkClr xmlns:lc="http://schemas.openxmlformats.org/drawingml/2006/lockedCanvas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          </a:ext>
                            </a:extLst>
                          </a:hlinkClick>
                        </a:rPr>
                        <a:t>基礎課程</a:t>
                      </a:r>
                      <a:endParaRPr lang="zh-TW" altLang="en-US" sz="1200" b="0" i="0" u="none" strike="noStrike" dirty="0" smtClean="0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VAR105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互動敘事軟體應用–以Twine為例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VAR106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i="0" u="sng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8"/>
                        </a:rPr>
                        <a:t>APP</a:t>
                      </a: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8"/>
                        </a:rPr>
                        <a:t>使用者經驗設計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8"/>
                        </a:rPr>
                        <a:t>-Figma入門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62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2 (共14小時)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VAR201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b="0" i="0" u="sng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9"/>
                        </a:rPr>
                        <a:t>UI/UX</a:t>
                      </a:r>
                      <a:r>
                        <a:rPr lang="zh-TW" altLang="en-US" sz="1600" b="0" i="0" u="sng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9"/>
                        </a:rPr>
                        <a:t>原型工具設計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VAR202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cap="none" dirty="0" err="1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0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網頁介面原型工具實作</a:t>
                      </a:r>
                      <a:endParaRPr sz="1600" b="0" i="0" cap="none" dirty="0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VAR203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1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Unity基礎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VAR204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2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Unity進階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VAR205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Unity應用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82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3 (共11小時)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VAR301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Unity高階處理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VAR302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AR雛型開發(MAXST)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VAR303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VR雛型開發(Oculus Quest)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VAR304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混合實境原型設計與開發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VAR305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8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VR影片製作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"/>
          <p:cNvSpPr txBox="1">
            <a:spLocks noGrp="1"/>
          </p:cNvSpPr>
          <p:nvPr>
            <p:ph type="title"/>
          </p:nvPr>
        </p:nvSpPr>
        <p:spPr>
          <a:xfrm>
            <a:off x="1369485" y="76200"/>
            <a:ext cx="10485967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icrosoft JhengHei"/>
                <a:ea typeface="Microsoft JhengHei"/>
                <a:cs typeface="Microsoft JhengHei"/>
                <a:sym typeface="Microsoft JhengHei"/>
              </a:rPr>
              <a:t>課程模組總表-數位行銷</a:t>
            </a:r>
            <a:endParaRPr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143" name="Google Shape;143;p7"/>
          <p:cNvGraphicFramePr/>
          <p:nvPr>
            <p:extLst>
              <p:ext uri="{D42A27DB-BD31-4B8C-83A1-F6EECF244321}">
                <p14:modId xmlns:p14="http://schemas.microsoft.com/office/powerpoint/2010/main" val="2516556152"/>
              </p:ext>
            </p:extLst>
          </p:nvPr>
        </p:nvGraphicFramePr>
        <p:xfrm>
          <a:off x="524142" y="1046418"/>
          <a:ext cx="11160650" cy="5489385"/>
        </p:xfrm>
        <a:graphic>
          <a:graphicData uri="http://schemas.openxmlformats.org/drawingml/2006/table">
            <a:tbl>
              <a:tblPr>
                <a:noFill/>
                <a:tableStyleId>{D3CA0D17-17E1-473F-9251-626A73E0EFE8}</a:tableStyleId>
              </a:tblPr>
              <a:tblGrid>
                <a:gridCol w="10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5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編號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課程代號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課程指引名稱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時數</a:t>
                      </a:r>
                      <a:endParaRPr/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課程狀態</a:t>
                      </a:r>
                      <a:endParaRPr sz="1600" b="1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ED6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1 (共14小時)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FT101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數位行銷概論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FT102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社群經營與管理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FT103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hlink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5"/>
                        </a:rPr>
                        <a:t> 社群工具介紹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9050" marR="19050" marT="12700" marB="127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FT104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hlink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6"/>
                        </a:rPr>
                        <a:t> 影音行銷與經營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9050" marR="19050" marT="12700" marB="127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FT105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hlink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7"/>
                        </a:rPr>
                        <a:t> 通訊軟體行銷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9050" marR="19050" marT="12700" marB="127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FT106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>
                          <a:solidFill>
                            <a:schemeClr val="hlink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8"/>
                        </a:rPr>
                        <a:t> 數位廣告投放</a:t>
                      </a:r>
                      <a:endParaRPr sz="160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19050" marR="19050" marT="12700" marB="1270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7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FT107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9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搜尋引擎SEO網路行銷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chemeClr val="dk1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 sz="1600" b="0" i="0" u="none" strike="noStrike">
                        <a:solidFill>
                          <a:schemeClr val="dk1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2 (共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12小時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)</a:t>
                      </a:r>
                      <a:endParaRPr sz="1600" b="0" i="0" u="none" strike="noStrike" dirty="0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1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FT202</a:t>
                      </a:r>
                      <a:endParaRPr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0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電商網站與效益評估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2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FT203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1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電商通路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3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FT204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2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Google Analytics 電商應用</a:t>
                      </a:r>
                      <a:endParaRPr sz="1600" b="0" i="0" u="none" strike="noStrike">
                        <a:solidFill>
                          <a:srgbClr val="FF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Microsoft JhengHei"/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4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FT205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3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自動化電商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sym typeface="Microsoft JhengHei"/>
                        </a:rPr>
                        <a:t>5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FT206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4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跨境電商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5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Module 3 (共11小時)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FT301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5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金融科技發展趨勢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FT302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6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金融科技應用案例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FT303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7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區塊鏈信任機制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3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FT304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  <a:hlinkClick r:id="rId18">
                            <a:extLst>
                              <a:ext uri="{A12FA001-AC4F-418D-AE19-62706E023703}">
          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          </a:ext>
                            </a:extLst>
                          </a:hlinkClick>
                        </a:rPr>
                        <a:t>虛擬貨幣模型與案例開發</a:t>
                      </a:r>
                      <a:endParaRPr sz="1600" b="0" i="0" u="none" strike="noStrik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  <a:endParaRPr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已開放上課</a:t>
                      </a:r>
                      <a:endParaRPr dirty="0"/>
                    </a:p>
                  </a:txBody>
                  <a:tcPr marL="68400" marR="68400" marT="635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B簡報格式">
  <a:themeElements>
    <a:clrScheme name="自訂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1218A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763</Words>
  <Application>Microsoft Office PowerPoint</Application>
  <PresentationFormat>寬螢幕</PresentationFormat>
  <Paragraphs>511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Noto Sans Symbols</vt:lpstr>
      <vt:lpstr>Microsoft JhengHei</vt:lpstr>
      <vt:lpstr>Microsoft JhengHei</vt:lpstr>
      <vt:lpstr>Arial</vt:lpstr>
      <vt:lpstr>Calibri</vt:lpstr>
      <vt:lpstr>Times New Roman</vt:lpstr>
      <vt:lpstr>IDB簡報格式</vt:lpstr>
      <vt:lpstr>課程模組總表-人工智慧</vt:lpstr>
      <vt:lpstr>課程模組總表-資料科學 (1/2)</vt:lpstr>
      <vt:lpstr>課程模組總表-資料科學 (2/2)</vt:lpstr>
      <vt:lpstr>課程模組總表-智慧聯網 (1/2)</vt:lpstr>
      <vt:lpstr>課程模組總表-智慧聯網 (2/2)</vt:lpstr>
      <vt:lpstr>課程模組總表-智慧內容</vt:lpstr>
      <vt:lpstr>課程模組總表-數位行銷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課程模組總表-人工智慧</dc:title>
  <dc:creator>吳致裕</dc:creator>
  <cp:lastModifiedBy>林書萍 Tiffany Lin</cp:lastModifiedBy>
  <cp:revision>19</cp:revision>
  <dcterms:created xsi:type="dcterms:W3CDTF">2016-08-19T04:45:44Z</dcterms:created>
  <dcterms:modified xsi:type="dcterms:W3CDTF">2023-06-09T02:23:11Z</dcterms:modified>
</cp:coreProperties>
</file>